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263" r:id="rId12"/>
    <p:sldId id="299" r:id="rId13"/>
    <p:sldId id="302" r:id="rId14"/>
    <p:sldId id="264" r:id="rId15"/>
    <p:sldId id="266" r:id="rId16"/>
    <p:sldId id="334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6" d="100"/>
          <a:sy n="96" d="100"/>
        </p:scale>
        <p:origin x="141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image" Target="../media/image5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image" Target="../media/image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6A1D50-01AF-4850-99D0-DEB794811C38}" type="doc">
      <dgm:prSet loTypeId="urn:microsoft.com/office/officeart/2005/8/layout/hProcess10" loCatId="process" qsTypeId="urn:microsoft.com/office/officeart/2005/8/quickstyle/3d5" qsCatId="3D" csTypeId="urn:microsoft.com/office/officeart/2005/8/colors/colorful4" csCatId="colorful" phldr="1"/>
      <dgm:spPr/>
    </dgm:pt>
    <dgm:pt modelId="{A4B24A9A-A342-4F86-B91C-C655F31E0071}">
      <dgm:prSet phldrT="[Texto]"/>
      <dgm:spPr/>
      <dgm:t>
        <a:bodyPr/>
        <a:lstStyle/>
        <a:p>
          <a:r>
            <a:rPr lang="es-MX" b="1" cap="none" spc="0" dirty="0" err="1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Get</a:t>
          </a:r>
          <a:r>
            <a:rPr lang="es-MX" b="1" cap="none" spc="0" dirty="0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 </a:t>
          </a:r>
          <a:r>
            <a:rPr lang="es-MX" b="1" cap="none" spc="0" dirty="0" err="1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Request</a:t>
          </a:r>
          <a:r>
            <a:rPr lang="es-MX" b="1" cap="none" spc="0" dirty="0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 </a:t>
          </a:r>
          <a:r>
            <a:rPr lang="es-MX" b="1" cap="none" spc="0" dirty="0" err="1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using</a:t>
          </a:r>
          <a:r>
            <a:rPr lang="es-MX" b="1" cap="none" spc="0" dirty="0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 API </a:t>
          </a:r>
          <a:endParaRPr lang="es-CO" b="1" cap="none" spc="0" dirty="0">
            <a:ln w="10160">
              <a:prstDash val="solid"/>
            </a:ln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DCD80AB9-6BC7-4F7D-B7E6-D09F91091CB0}" type="parTrans" cxnId="{35CBDBEF-5D12-4D49-9A8D-32452465BDDD}">
      <dgm:prSet/>
      <dgm:spPr/>
      <dgm:t>
        <a:bodyPr/>
        <a:lstStyle/>
        <a:p>
          <a:endParaRPr lang="es-CO"/>
        </a:p>
      </dgm:t>
    </dgm:pt>
    <dgm:pt modelId="{477582F8-ECCE-4D9C-BD69-228220252424}" type="sibTrans" cxnId="{35CBDBEF-5D12-4D49-9A8D-32452465BDDD}">
      <dgm:prSet/>
      <dgm:spPr/>
      <dgm:t>
        <a:bodyPr/>
        <a:lstStyle/>
        <a:p>
          <a:endParaRPr lang="es-CO"/>
        </a:p>
      </dgm:t>
    </dgm:pt>
    <dgm:pt modelId="{8C172CB6-A9A7-4B7B-A7E8-77EB4FB6FF55}">
      <dgm:prSet phldrT="[Texto]"/>
      <dgm:spPr/>
      <dgm:t>
        <a:bodyPr/>
        <a:lstStyle/>
        <a:p>
          <a:r>
            <a:rPr lang="es-MX" b="1" cap="none" spc="0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New Dataframe</a:t>
          </a:r>
          <a:endParaRPr lang="es-CO" b="1" cap="none" spc="0" dirty="0">
            <a:ln w="10160">
              <a:prstDash val="solid"/>
            </a:ln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3CC1C1C5-F380-4E59-9D5B-CAFD9C70C6C5}" type="parTrans" cxnId="{62500B43-42D2-44B8-9402-755637B9D01B}">
      <dgm:prSet/>
      <dgm:spPr/>
      <dgm:t>
        <a:bodyPr/>
        <a:lstStyle/>
        <a:p>
          <a:endParaRPr lang="es-CO"/>
        </a:p>
      </dgm:t>
    </dgm:pt>
    <dgm:pt modelId="{8E865F12-0934-46A1-A4D3-8FF202501C95}" type="sibTrans" cxnId="{62500B43-42D2-44B8-9402-755637B9D01B}">
      <dgm:prSet/>
      <dgm:spPr/>
      <dgm:t>
        <a:bodyPr/>
        <a:lstStyle/>
        <a:p>
          <a:endParaRPr lang="es-CO"/>
        </a:p>
      </dgm:t>
    </dgm:pt>
    <dgm:pt modelId="{C828D00D-EAFB-4F1D-BE36-9C9B5D1D1B7F}">
      <dgm:prSet phldrT="[Texto]"/>
      <dgm:spPr/>
      <dgm:t>
        <a:bodyPr/>
        <a:lstStyle/>
        <a:p>
          <a:r>
            <a:rPr lang="es-MX" b="1" cap="none" spc="0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Data Cleaning and Formatting</a:t>
          </a:r>
          <a:endParaRPr lang="es-CO" b="1" cap="none" spc="0" dirty="0">
            <a:ln w="10160">
              <a:prstDash val="solid"/>
            </a:ln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gm:t>
    </dgm:pt>
    <dgm:pt modelId="{04744AD9-CA48-450E-A5F0-02E088A91C0F}" type="parTrans" cxnId="{B6983D75-FD70-43B4-A459-13EE3489A411}">
      <dgm:prSet/>
      <dgm:spPr/>
      <dgm:t>
        <a:bodyPr/>
        <a:lstStyle/>
        <a:p>
          <a:endParaRPr lang="es-CO"/>
        </a:p>
      </dgm:t>
    </dgm:pt>
    <dgm:pt modelId="{94835378-1996-4CC5-8DC1-26FB2FAF65F2}" type="sibTrans" cxnId="{B6983D75-FD70-43B4-A459-13EE3489A411}">
      <dgm:prSet/>
      <dgm:spPr/>
      <dgm:t>
        <a:bodyPr/>
        <a:lstStyle/>
        <a:p>
          <a:endParaRPr lang="es-CO"/>
        </a:p>
      </dgm:t>
    </dgm:pt>
    <dgm:pt modelId="{8A0AE589-4CEC-4A12-881B-E80558189DBB}" type="pres">
      <dgm:prSet presAssocID="{526A1D50-01AF-4850-99D0-DEB794811C38}" presName="Name0" presStyleCnt="0">
        <dgm:presLayoutVars>
          <dgm:dir/>
          <dgm:resizeHandles val="exact"/>
        </dgm:presLayoutVars>
      </dgm:prSet>
      <dgm:spPr/>
    </dgm:pt>
    <dgm:pt modelId="{108DC117-D6C8-4BC0-88DD-6EE4E338B54E}" type="pres">
      <dgm:prSet presAssocID="{A4B24A9A-A342-4F86-B91C-C655F31E0071}" presName="composite" presStyleCnt="0"/>
      <dgm:spPr/>
    </dgm:pt>
    <dgm:pt modelId="{54018AD0-FB8F-4BCE-B357-DBDD4C5271CE}" type="pres">
      <dgm:prSet presAssocID="{A4B24A9A-A342-4F86-B91C-C655F31E0071}" presName="imagSh" presStyleLbl="bgImgPlace1" presStyleIdx="0" presStyleCnt="3"/>
      <dgm:spPr>
        <a:blipFill>
          <a:blip xmlns:r="http://schemas.openxmlformats.org/officeDocument/2006/relationships" r:embed="rId1"/>
          <a:srcRect/>
          <a:stretch>
            <a:fillRect t="-4000" b="-4000"/>
          </a:stretch>
        </a:blipFill>
      </dgm:spPr>
    </dgm:pt>
    <dgm:pt modelId="{A2D7C242-8BF0-45D8-BC97-34B316786B02}" type="pres">
      <dgm:prSet presAssocID="{A4B24A9A-A342-4F86-B91C-C655F31E0071}" presName="txNode" presStyleLbl="node1" presStyleIdx="0" presStyleCnt="3">
        <dgm:presLayoutVars>
          <dgm:bulletEnabled val="1"/>
        </dgm:presLayoutVars>
      </dgm:prSet>
      <dgm:spPr/>
    </dgm:pt>
    <dgm:pt modelId="{58D7F924-5E65-4B02-864E-D863D378031E}" type="pres">
      <dgm:prSet presAssocID="{477582F8-ECCE-4D9C-BD69-228220252424}" presName="sibTrans" presStyleLbl="sibTrans2D1" presStyleIdx="0" presStyleCnt="2"/>
      <dgm:spPr/>
    </dgm:pt>
    <dgm:pt modelId="{2DE1D909-EEA0-4581-9AB8-8080451C3393}" type="pres">
      <dgm:prSet presAssocID="{477582F8-ECCE-4D9C-BD69-228220252424}" presName="connTx" presStyleLbl="sibTrans2D1" presStyleIdx="0" presStyleCnt="2"/>
      <dgm:spPr/>
    </dgm:pt>
    <dgm:pt modelId="{EBAB8956-FBA9-43EA-89A3-A517212D55A5}" type="pres">
      <dgm:prSet presAssocID="{8C172CB6-A9A7-4B7B-A7E8-77EB4FB6FF55}" presName="composite" presStyleCnt="0"/>
      <dgm:spPr/>
    </dgm:pt>
    <dgm:pt modelId="{B22489CD-7E54-427D-A4FF-7196F538DFD0}" type="pres">
      <dgm:prSet presAssocID="{8C172CB6-A9A7-4B7B-A7E8-77EB4FB6FF55}" presName="imagSh" presStyleLbl="bgImgPlace1" presStyleIdx="1" presStyleCnt="3"/>
      <dgm:spPr>
        <a:blipFill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46867749-3654-4EA4-8AA4-40C6BECC4C2C}" type="pres">
      <dgm:prSet presAssocID="{8C172CB6-A9A7-4B7B-A7E8-77EB4FB6FF55}" presName="txNode" presStyleLbl="node1" presStyleIdx="1" presStyleCnt="3">
        <dgm:presLayoutVars>
          <dgm:bulletEnabled val="1"/>
        </dgm:presLayoutVars>
      </dgm:prSet>
      <dgm:spPr/>
    </dgm:pt>
    <dgm:pt modelId="{18A01EF5-9D5C-46EF-87C7-47A170009184}" type="pres">
      <dgm:prSet presAssocID="{8E865F12-0934-46A1-A4D3-8FF202501C95}" presName="sibTrans" presStyleLbl="sibTrans2D1" presStyleIdx="1" presStyleCnt="2"/>
      <dgm:spPr/>
    </dgm:pt>
    <dgm:pt modelId="{78BE3E79-7005-4852-B056-843FBED1EEFE}" type="pres">
      <dgm:prSet presAssocID="{8E865F12-0934-46A1-A4D3-8FF202501C95}" presName="connTx" presStyleLbl="sibTrans2D1" presStyleIdx="1" presStyleCnt="2"/>
      <dgm:spPr/>
    </dgm:pt>
    <dgm:pt modelId="{B7AD9DC3-33C0-45DC-A7A1-822E80AEA99B}" type="pres">
      <dgm:prSet presAssocID="{C828D00D-EAFB-4F1D-BE36-9C9B5D1D1B7F}" presName="composite" presStyleCnt="0"/>
      <dgm:spPr/>
    </dgm:pt>
    <dgm:pt modelId="{5757BD66-9CEC-40A9-8F96-F00533D52AD4}" type="pres">
      <dgm:prSet presAssocID="{C828D00D-EAFB-4F1D-BE36-9C9B5D1D1B7F}" presName="imagSh" presStyleLbl="bgImgPlace1" presStyleIdx="2" presStyleCnt="3"/>
      <dgm:spPr>
        <a:blipFill>
          <a:blip xmlns:r="http://schemas.openxmlformats.org/officeDocument/2006/relationships" r:embed="rId3"/>
          <a:srcRect/>
          <a:stretch>
            <a:fillRect l="-17000" r="-17000"/>
          </a:stretch>
        </a:blipFill>
      </dgm:spPr>
    </dgm:pt>
    <dgm:pt modelId="{64CC8E1B-039F-4998-8C16-C69FFB5438C9}" type="pres">
      <dgm:prSet presAssocID="{C828D00D-EAFB-4F1D-BE36-9C9B5D1D1B7F}" presName="txNode" presStyleLbl="node1" presStyleIdx="2" presStyleCnt="3">
        <dgm:presLayoutVars>
          <dgm:bulletEnabled val="1"/>
        </dgm:presLayoutVars>
      </dgm:prSet>
      <dgm:spPr/>
    </dgm:pt>
  </dgm:ptLst>
  <dgm:cxnLst>
    <dgm:cxn modelId="{18D6A72B-8AAB-4048-A4D6-B7ACF8B8C57A}" type="presOf" srcId="{C828D00D-EAFB-4F1D-BE36-9C9B5D1D1B7F}" destId="{64CC8E1B-039F-4998-8C16-C69FFB5438C9}" srcOrd="0" destOrd="0" presId="urn:microsoft.com/office/officeart/2005/8/layout/hProcess10"/>
    <dgm:cxn modelId="{AD95F25F-D2E5-485D-AE06-9D2C18C5572A}" type="presOf" srcId="{8E865F12-0934-46A1-A4D3-8FF202501C95}" destId="{18A01EF5-9D5C-46EF-87C7-47A170009184}" srcOrd="0" destOrd="0" presId="urn:microsoft.com/office/officeart/2005/8/layout/hProcess10"/>
    <dgm:cxn modelId="{62500B43-42D2-44B8-9402-755637B9D01B}" srcId="{526A1D50-01AF-4850-99D0-DEB794811C38}" destId="{8C172CB6-A9A7-4B7B-A7E8-77EB4FB6FF55}" srcOrd="1" destOrd="0" parTransId="{3CC1C1C5-F380-4E59-9D5B-CAFD9C70C6C5}" sibTransId="{8E865F12-0934-46A1-A4D3-8FF202501C95}"/>
    <dgm:cxn modelId="{6C44AA6B-E8C0-4BAF-9FF3-D210CE792D15}" type="presOf" srcId="{477582F8-ECCE-4D9C-BD69-228220252424}" destId="{2DE1D909-EEA0-4581-9AB8-8080451C3393}" srcOrd="1" destOrd="0" presId="urn:microsoft.com/office/officeart/2005/8/layout/hProcess10"/>
    <dgm:cxn modelId="{96732272-E7CD-454E-8186-B8CE6E3362B4}" type="presOf" srcId="{8E865F12-0934-46A1-A4D3-8FF202501C95}" destId="{78BE3E79-7005-4852-B056-843FBED1EEFE}" srcOrd="1" destOrd="0" presId="urn:microsoft.com/office/officeart/2005/8/layout/hProcess10"/>
    <dgm:cxn modelId="{B6983D75-FD70-43B4-A459-13EE3489A411}" srcId="{526A1D50-01AF-4850-99D0-DEB794811C38}" destId="{C828D00D-EAFB-4F1D-BE36-9C9B5D1D1B7F}" srcOrd="2" destOrd="0" parTransId="{04744AD9-CA48-450E-A5F0-02E088A91C0F}" sibTransId="{94835378-1996-4CC5-8DC1-26FB2FAF65F2}"/>
    <dgm:cxn modelId="{89480CB3-C2E8-4A01-AE65-6BC17F6BE797}" type="presOf" srcId="{477582F8-ECCE-4D9C-BD69-228220252424}" destId="{58D7F924-5E65-4B02-864E-D863D378031E}" srcOrd="0" destOrd="0" presId="urn:microsoft.com/office/officeart/2005/8/layout/hProcess10"/>
    <dgm:cxn modelId="{6947E6D4-73D1-463F-9205-457508BBE039}" type="presOf" srcId="{8C172CB6-A9A7-4B7B-A7E8-77EB4FB6FF55}" destId="{46867749-3654-4EA4-8AA4-40C6BECC4C2C}" srcOrd="0" destOrd="0" presId="urn:microsoft.com/office/officeart/2005/8/layout/hProcess10"/>
    <dgm:cxn modelId="{E56906D8-0279-4A6D-9B00-0A9A6FB7D83A}" type="presOf" srcId="{526A1D50-01AF-4850-99D0-DEB794811C38}" destId="{8A0AE589-4CEC-4A12-881B-E80558189DBB}" srcOrd="0" destOrd="0" presId="urn:microsoft.com/office/officeart/2005/8/layout/hProcess10"/>
    <dgm:cxn modelId="{35CBDBEF-5D12-4D49-9A8D-32452465BDDD}" srcId="{526A1D50-01AF-4850-99D0-DEB794811C38}" destId="{A4B24A9A-A342-4F86-B91C-C655F31E0071}" srcOrd="0" destOrd="0" parTransId="{DCD80AB9-6BC7-4F7D-B7E6-D09F91091CB0}" sibTransId="{477582F8-ECCE-4D9C-BD69-228220252424}"/>
    <dgm:cxn modelId="{F82C02F8-830A-4681-BD22-AC8A9EA10ED2}" type="presOf" srcId="{A4B24A9A-A342-4F86-B91C-C655F31E0071}" destId="{A2D7C242-8BF0-45D8-BC97-34B316786B02}" srcOrd="0" destOrd="0" presId="urn:microsoft.com/office/officeart/2005/8/layout/hProcess10"/>
    <dgm:cxn modelId="{EA4FA2C6-2783-46D8-BCF2-8ADDCB50BD5D}" type="presParOf" srcId="{8A0AE589-4CEC-4A12-881B-E80558189DBB}" destId="{108DC117-D6C8-4BC0-88DD-6EE4E338B54E}" srcOrd="0" destOrd="0" presId="urn:microsoft.com/office/officeart/2005/8/layout/hProcess10"/>
    <dgm:cxn modelId="{6B5663C1-59C9-4ADD-B18F-15D07CF68BD2}" type="presParOf" srcId="{108DC117-D6C8-4BC0-88DD-6EE4E338B54E}" destId="{54018AD0-FB8F-4BCE-B357-DBDD4C5271CE}" srcOrd="0" destOrd="0" presId="urn:microsoft.com/office/officeart/2005/8/layout/hProcess10"/>
    <dgm:cxn modelId="{D30D2DF3-1698-4A38-8C10-5BECEA2DD527}" type="presParOf" srcId="{108DC117-D6C8-4BC0-88DD-6EE4E338B54E}" destId="{A2D7C242-8BF0-45D8-BC97-34B316786B02}" srcOrd="1" destOrd="0" presId="urn:microsoft.com/office/officeart/2005/8/layout/hProcess10"/>
    <dgm:cxn modelId="{D3672060-B13A-40C6-AF06-E9F601395970}" type="presParOf" srcId="{8A0AE589-4CEC-4A12-881B-E80558189DBB}" destId="{58D7F924-5E65-4B02-864E-D863D378031E}" srcOrd="1" destOrd="0" presId="urn:microsoft.com/office/officeart/2005/8/layout/hProcess10"/>
    <dgm:cxn modelId="{3ABD3A32-9632-4D66-B90E-B34D621F44D6}" type="presParOf" srcId="{58D7F924-5E65-4B02-864E-D863D378031E}" destId="{2DE1D909-EEA0-4581-9AB8-8080451C3393}" srcOrd="0" destOrd="0" presId="urn:microsoft.com/office/officeart/2005/8/layout/hProcess10"/>
    <dgm:cxn modelId="{EE33EAC1-FFB6-4ED7-8E33-5914915345DE}" type="presParOf" srcId="{8A0AE589-4CEC-4A12-881B-E80558189DBB}" destId="{EBAB8956-FBA9-43EA-89A3-A517212D55A5}" srcOrd="2" destOrd="0" presId="urn:microsoft.com/office/officeart/2005/8/layout/hProcess10"/>
    <dgm:cxn modelId="{FB8A5DE0-8360-434E-BF36-5AD8F05BA41F}" type="presParOf" srcId="{EBAB8956-FBA9-43EA-89A3-A517212D55A5}" destId="{B22489CD-7E54-427D-A4FF-7196F538DFD0}" srcOrd="0" destOrd="0" presId="urn:microsoft.com/office/officeart/2005/8/layout/hProcess10"/>
    <dgm:cxn modelId="{9839F2EA-67E3-4120-B4DB-B66BB6AE1337}" type="presParOf" srcId="{EBAB8956-FBA9-43EA-89A3-A517212D55A5}" destId="{46867749-3654-4EA4-8AA4-40C6BECC4C2C}" srcOrd="1" destOrd="0" presId="urn:microsoft.com/office/officeart/2005/8/layout/hProcess10"/>
    <dgm:cxn modelId="{627B7762-A6B7-42C9-A96E-AAD4815267A3}" type="presParOf" srcId="{8A0AE589-4CEC-4A12-881B-E80558189DBB}" destId="{18A01EF5-9D5C-46EF-87C7-47A170009184}" srcOrd="3" destOrd="0" presId="urn:microsoft.com/office/officeart/2005/8/layout/hProcess10"/>
    <dgm:cxn modelId="{27D47DCC-F926-4DDE-84BB-30AB4FBFF400}" type="presParOf" srcId="{18A01EF5-9D5C-46EF-87C7-47A170009184}" destId="{78BE3E79-7005-4852-B056-843FBED1EEFE}" srcOrd="0" destOrd="0" presId="urn:microsoft.com/office/officeart/2005/8/layout/hProcess10"/>
    <dgm:cxn modelId="{DC3CAC47-D456-4D9B-B3C0-168ABDB9D07A}" type="presParOf" srcId="{8A0AE589-4CEC-4A12-881B-E80558189DBB}" destId="{B7AD9DC3-33C0-45DC-A7A1-822E80AEA99B}" srcOrd="4" destOrd="0" presId="urn:microsoft.com/office/officeart/2005/8/layout/hProcess10"/>
    <dgm:cxn modelId="{8F1E0309-3796-43BD-ABC3-D7C45706D003}" type="presParOf" srcId="{B7AD9DC3-33C0-45DC-A7A1-822E80AEA99B}" destId="{5757BD66-9CEC-40A9-8F96-F00533D52AD4}" srcOrd="0" destOrd="0" presId="urn:microsoft.com/office/officeart/2005/8/layout/hProcess10"/>
    <dgm:cxn modelId="{7C98DB87-FD7D-405E-9005-BE12F07E0672}" type="presParOf" srcId="{B7AD9DC3-33C0-45DC-A7A1-822E80AEA99B}" destId="{64CC8E1B-039F-4998-8C16-C69FFB5438C9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FA69A4-98F6-4E59-8E80-3D0119A9E9C6}" type="doc">
      <dgm:prSet loTypeId="urn:microsoft.com/office/officeart/2005/8/layout/vProcess5" loCatId="process" qsTypeId="urn:microsoft.com/office/officeart/2005/8/quickstyle/3d7" qsCatId="3D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37FA97A7-2FDE-43FB-97EB-B69A870F3F21}">
      <dgm:prSet phldrT="[Texto]" custT="1"/>
      <dgm:spPr/>
      <dgm:t>
        <a:bodyPr/>
        <a:lstStyle/>
        <a:p>
          <a:r>
            <a:rPr lang="en-US" sz="2400" noProof="0" dirty="0"/>
            <a:t>1. Request from Falcon 9 Launch Wiki from URL</a:t>
          </a:r>
        </a:p>
      </dgm:t>
    </dgm:pt>
    <dgm:pt modelId="{7891EE21-C100-4051-AF6B-6819B940D1D5}" type="parTrans" cxnId="{FF80339C-528B-4E18-81E2-B571F36404B2}">
      <dgm:prSet/>
      <dgm:spPr/>
      <dgm:t>
        <a:bodyPr/>
        <a:lstStyle/>
        <a:p>
          <a:endParaRPr lang="es-CO"/>
        </a:p>
      </dgm:t>
    </dgm:pt>
    <dgm:pt modelId="{21474922-645D-48EE-A526-53B06E326AD4}" type="sibTrans" cxnId="{FF80339C-528B-4E18-81E2-B571F36404B2}">
      <dgm:prSet/>
      <dgm:spPr/>
      <dgm:t>
        <a:bodyPr/>
        <a:lstStyle/>
        <a:p>
          <a:endParaRPr lang="es-CO"/>
        </a:p>
      </dgm:t>
    </dgm:pt>
    <dgm:pt modelId="{430FCC13-05B8-4D05-BB86-4AA393A488ED}">
      <dgm:prSet phldrT="[Texto]" custT="1"/>
      <dgm:spPr/>
      <dgm:t>
        <a:bodyPr/>
        <a:lstStyle/>
        <a:p>
          <a:r>
            <a:rPr lang="en-US" sz="2400" noProof="0" dirty="0"/>
            <a:t>2. Extract tables from HTML</a:t>
          </a:r>
        </a:p>
      </dgm:t>
    </dgm:pt>
    <dgm:pt modelId="{93373C55-1CC7-4282-9E8E-F032EF96895B}" type="parTrans" cxnId="{35059E22-4B73-4AE4-80CF-B8FA4D548CBB}">
      <dgm:prSet/>
      <dgm:spPr/>
      <dgm:t>
        <a:bodyPr/>
        <a:lstStyle/>
        <a:p>
          <a:endParaRPr lang="es-CO"/>
        </a:p>
      </dgm:t>
    </dgm:pt>
    <dgm:pt modelId="{F91F619F-72F3-47B8-A5CF-0A3B15AF31CE}" type="sibTrans" cxnId="{35059E22-4B73-4AE4-80CF-B8FA4D548CBB}">
      <dgm:prSet/>
      <dgm:spPr/>
      <dgm:t>
        <a:bodyPr/>
        <a:lstStyle/>
        <a:p>
          <a:endParaRPr lang="es-CO"/>
        </a:p>
      </dgm:t>
    </dgm:pt>
    <dgm:pt modelId="{98AE7BD0-27BE-4922-A268-A68EED7AF9B8}">
      <dgm:prSet phldrT="[Texto]" custT="1"/>
      <dgm:spPr/>
      <dgm:t>
        <a:bodyPr/>
        <a:lstStyle/>
        <a:p>
          <a:r>
            <a:rPr lang="en-US" sz="2400" noProof="0" dirty="0"/>
            <a:t>3. Create a </a:t>
          </a:r>
          <a:r>
            <a:rPr lang="en-US" sz="2400" noProof="0" dirty="0" err="1"/>
            <a:t>Dataframe</a:t>
          </a:r>
          <a:r>
            <a:rPr lang="en-US" sz="2400" noProof="0" dirty="0"/>
            <a:t> by HTML Parsing</a:t>
          </a:r>
        </a:p>
      </dgm:t>
    </dgm:pt>
    <dgm:pt modelId="{5B55D563-5414-441A-93A1-ECB023AFB50A}" type="parTrans" cxnId="{DA3ACB89-F68B-4696-AC47-B761F72CC522}">
      <dgm:prSet/>
      <dgm:spPr/>
      <dgm:t>
        <a:bodyPr/>
        <a:lstStyle/>
        <a:p>
          <a:endParaRPr lang="es-CO"/>
        </a:p>
      </dgm:t>
    </dgm:pt>
    <dgm:pt modelId="{48834B7F-5A88-4AE6-9D68-B10B16C294C3}" type="sibTrans" cxnId="{DA3ACB89-F68B-4696-AC47-B761F72CC522}">
      <dgm:prSet/>
      <dgm:spPr/>
      <dgm:t>
        <a:bodyPr/>
        <a:lstStyle/>
        <a:p>
          <a:endParaRPr lang="es-CO"/>
        </a:p>
      </dgm:t>
    </dgm:pt>
    <dgm:pt modelId="{9FB714F7-DC23-4603-810F-941919DF6DFE}" type="pres">
      <dgm:prSet presAssocID="{C8FA69A4-98F6-4E59-8E80-3D0119A9E9C6}" presName="outerComposite" presStyleCnt="0">
        <dgm:presLayoutVars>
          <dgm:chMax val="5"/>
          <dgm:dir/>
          <dgm:resizeHandles val="exact"/>
        </dgm:presLayoutVars>
      </dgm:prSet>
      <dgm:spPr/>
    </dgm:pt>
    <dgm:pt modelId="{22C73648-FA16-4251-87E3-6A22ABF6DBF7}" type="pres">
      <dgm:prSet presAssocID="{C8FA69A4-98F6-4E59-8E80-3D0119A9E9C6}" presName="dummyMaxCanvas" presStyleCnt="0">
        <dgm:presLayoutVars/>
      </dgm:prSet>
      <dgm:spPr/>
    </dgm:pt>
    <dgm:pt modelId="{6954B05A-19D3-4BD2-8617-0789798F3B34}" type="pres">
      <dgm:prSet presAssocID="{C8FA69A4-98F6-4E59-8E80-3D0119A9E9C6}" presName="ThreeNodes_1" presStyleLbl="node1" presStyleIdx="0" presStyleCnt="3">
        <dgm:presLayoutVars>
          <dgm:bulletEnabled val="1"/>
        </dgm:presLayoutVars>
      </dgm:prSet>
      <dgm:spPr/>
    </dgm:pt>
    <dgm:pt modelId="{24DB5CDF-173F-4F58-B6A7-639E5E11565C}" type="pres">
      <dgm:prSet presAssocID="{C8FA69A4-98F6-4E59-8E80-3D0119A9E9C6}" presName="ThreeNodes_2" presStyleLbl="node1" presStyleIdx="1" presStyleCnt="3">
        <dgm:presLayoutVars>
          <dgm:bulletEnabled val="1"/>
        </dgm:presLayoutVars>
      </dgm:prSet>
      <dgm:spPr/>
    </dgm:pt>
    <dgm:pt modelId="{AEF0C3D4-CB66-4787-9AF3-3956BE3F3D30}" type="pres">
      <dgm:prSet presAssocID="{C8FA69A4-98F6-4E59-8E80-3D0119A9E9C6}" presName="ThreeNodes_3" presStyleLbl="node1" presStyleIdx="2" presStyleCnt="3">
        <dgm:presLayoutVars>
          <dgm:bulletEnabled val="1"/>
        </dgm:presLayoutVars>
      </dgm:prSet>
      <dgm:spPr/>
    </dgm:pt>
    <dgm:pt modelId="{085709E1-A585-417B-B571-138F322617AE}" type="pres">
      <dgm:prSet presAssocID="{C8FA69A4-98F6-4E59-8E80-3D0119A9E9C6}" presName="ThreeConn_1-2" presStyleLbl="fgAccFollowNode1" presStyleIdx="0" presStyleCnt="2">
        <dgm:presLayoutVars>
          <dgm:bulletEnabled val="1"/>
        </dgm:presLayoutVars>
      </dgm:prSet>
      <dgm:spPr/>
    </dgm:pt>
    <dgm:pt modelId="{2499FE11-E5FD-4F85-913F-16C37D25CB7E}" type="pres">
      <dgm:prSet presAssocID="{C8FA69A4-98F6-4E59-8E80-3D0119A9E9C6}" presName="ThreeConn_2-3" presStyleLbl="fgAccFollowNode1" presStyleIdx="1" presStyleCnt="2">
        <dgm:presLayoutVars>
          <dgm:bulletEnabled val="1"/>
        </dgm:presLayoutVars>
      </dgm:prSet>
      <dgm:spPr/>
    </dgm:pt>
    <dgm:pt modelId="{5D67C522-93B9-4F28-B7AF-2F5F8A10CF3E}" type="pres">
      <dgm:prSet presAssocID="{C8FA69A4-98F6-4E59-8E80-3D0119A9E9C6}" presName="ThreeNodes_1_text" presStyleLbl="node1" presStyleIdx="2" presStyleCnt="3">
        <dgm:presLayoutVars>
          <dgm:bulletEnabled val="1"/>
        </dgm:presLayoutVars>
      </dgm:prSet>
      <dgm:spPr/>
    </dgm:pt>
    <dgm:pt modelId="{B5B30205-C85A-49E5-8750-F70F2E6EEED5}" type="pres">
      <dgm:prSet presAssocID="{C8FA69A4-98F6-4E59-8E80-3D0119A9E9C6}" presName="ThreeNodes_2_text" presStyleLbl="node1" presStyleIdx="2" presStyleCnt="3">
        <dgm:presLayoutVars>
          <dgm:bulletEnabled val="1"/>
        </dgm:presLayoutVars>
      </dgm:prSet>
      <dgm:spPr/>
    </dgm:pt>
    <dgm:pt modelId="{E61868DF-2110-4E53-A1F4-1EFA441C7E9A}" type="pres">
      <dgm:prSet presAssocID="{C8FA69A4-98F6-4E59-8E80-3D0119A9E9C6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1BE31319-9424-4923-BEA8-945FA61D4258}" type="presOf" srcId="{98AE7BD0-27BE-4922-A268-A68EED7AF9B8}" destId="{AEF0C3D4-CB66-4787-9AF3-3956BE3F3D30}" srcOrd="0" destOrd="0" presId="urn:microsoft.com/office/officeart/2005/8/layout/vProcess5"/>
    <dgm:cxn modelId="{35059E22-4B73-4AE4-80CF-B8FA4D548CBB}" srcId="{C8FA69A4-98F6-4E59-8E80-3D0119A9E9C6}" destId="{430FCC13-05B8-4D05-BB86-4AA393A488ED}" srcOrd="1" destOrd="0" parTransId="{93373C55-1CC7-4282-9E8E-F032EF96895B}" sibTransId="{F91F619F-72F3-47B8-A5CF-0A3B15AF31CE}"/>
    <dgm:cxn modelId="{30809A37-C9BF-4D3A-BAFA-F1074C038CB0}" type="presOf" srcId="{37FA97A7-2FDE-43FB-97EB-B69A870F3F21}" destId="{5D67C522-93B9-4F28-B7AF-2F5F8A10CF3E}" srcOrd="1" destOrd="0" presId="urn:microsoft.com/office/officeart/2005/8/layout/vProcess5"/>
    <dgm:cxn modelId="{97CCB45E-830B-4FA4-B640-A2B767771DC3}" type="presOf" srcId="{430FCC13-05B8-4D05-BB86-4AA393A488ED}" destId="{24DB5CDF-173F-4F58-B6A7-639E5E11565C}" srcOrd="0" destOrd="0" presId="urn:microsoft.com/office/officeart/2005/8/layout/vProcess5"/>
    <dgm:cxn modelId="{2564A550-5311-4BEC-83F9-BC13A1A96F2B}" type="presOf" srcId="{98AE7BD0-27BE-4922-A268-A68EED7AF9B8}" destId="{E61868DF-2110-4E53-A1F4-1EFA441C7E9A}" srcOrd="1" destOrd="0" presId="urn:microsoft.com/office/officeart/2005/8/layout/vProcess5"/>
    <dgm:cxn modelId="{703B5981-FE5A-4AC9-BB5F-474B9F8F2149}" type="presOf" srcId="{C8FA69A4-98F6-4E59-8E80-3D0119A9E9C6}" destId="{9FB714F7-DC23-4603-810F-941919DF6DFE}" srcOrd="0" destOrd="0" presId="urn:microsoft.com/office/officeart/2005/8/layout/vProcess5"/>
    <dgm:cxn modelId="{DA3ACB89-F68B-4696-AC47-B761F72CC522}" srcId="{C8FA69A4-98F6-4E59-8E80-3D0119A9E9C6}" destId="{98AE7BD0-27BE-4922-A268-A68EED7AF9B8}" srcOrd="2" destOrd="0" parTransId="{5B55D563-5414-441A-93A1-ECB023AFB50A}" sibTransId="{48834B7F-5A88-4AE6-9D68-B10B16C294C3}"/>
    <dgm:cxn modelId="{4591F091-A36E-4E13-A0CF-32C86476E3C9}" type="presOf" srcId="{430FCC13-05B8-4D05-BB86-4AA393A488ED}" destId="{B5B30205-C85A-49E5-8750-F70F2E6EEED5}" srcOrd="1" destOrd="0" presId="urn:microsoft.com/office/officeart/2005/8/layout/vProcess5"/>
    <dgm:cxn modelId="{FF80339C-528B-4E18-81E2-B571F36404B2}" srcId="{C8FA69A4-98F6-4E59-8E80-3D0119A9E9C6}" destId="{37FA97A7-2FDE-43FB-97EB-B69A870F3F21}" srcOrd="0" destOrd="0" parTransId="{7891EE21-C100-4051-AF6B-6819B940D1D5}" sibTransId="{21474922-645D-48EE-A526-53B06E326AD4}"/>
    <dgm:cxn modelId="{9248CDB2-F87B-4F9F-89F6-1098F5E1B760}" type="presOf" srcId="{37FA97A7-2FDE-43FB-97EB-B69A870F3F21}" destId="{6954B05A-19D3-4BD2-8617-0789798F3B34}" srcOrd="0" destOrd="0" presId="urn:microsoft.com/office/officeart/2005/8/layout/vProcess5"/>
    <dgm:cxn modelId="{AAC8FAD5-B2DA-45BA-909F-2C09610C1DBE}" type="presOf" srcId="{F91F619F-72F3-47B8-A5CF-0A3B15AF31CE}" destId="{2499FE11-E5FD-4F85-913F-16C37D25CB7E}" srcOrd="0" destOrd="0" presId="urn:microsoft.com/office/officeart/2005/8/layout/vProcess5"/>
    <dgm:cxn modelId="{47D002F3-808A-49BA-A04D-93F8E2493730}" type="presOf" srcId="{21474922-645D-48EE-A526-53B06E326AD4}" destId="{085709E1-A585-417B-B571-138F322617AE}" srcOrd="0" destOrd="0" presId="urn:microsoft.com/office/officeart/2005/8/layout/vProcess5"/>
    <dgm:cxn modelId="{B6AC1AF2-4326-4D4E-9DC2-809ED1D5BB79}" type="presParOf" srcId="{9FB714F7-DC23-4603-810F-941919DF6DFE}" destId="{22C73648-FA16-4251-87E3-6A22ABF6DBF7}" srcOrd="0" destOrd="0" presId="urn:microsoft.com/office/officeart/2005/8/layout/vProcess5"/>
    <dgm:cxn modelId="{989AB15C-E95C-4A75-B14D-8B2B385AE6E4}" type="presParOf" srcId="{9FB714F7-DC23-4603-810F-941919DF6DFE}" destId="{6954B05A-19D3-4BD2-8617-0789798F3B34}" srcOrd="1" destOrd="0" presId="urn:microsoft.com/office/officeart/2005/8/layout/vProcess5"/>
    <dgm:cxn modelId="{61D7B4D6-DB27-4DD6-BEA5-8A1EFAA69E4F}" type="presParOf" srcId="{9FB714F7-DC23-4603-810F-941919DF6DFE}" destId="{24DB5CDF-173F-4F58-B6A7-639E5E11565C}" srcOrd="2" destOrd="0" presId="urn:microsoft.com/office/officeart/2005/8/layout/vProcess5"/>
    <dgm:cxn modelId="{B72D3689-4491-451A-B249-524A072AF3F4}" type="presParOf" srcId="{9FB714F7-DC23-4603-810F-941919DF6DFE}" destId="{AEF0C3D4-CB66-4787-9AF3-3956BE3F3D30}" srcOrd="3" destOrd="0" presId="urn:microsoft.com/office/officeart/2005/8/layout/vProcess5"/>
    <dgm:cxn modelId="{25E4F9B4-BEAA-40EA-8D9D-9322D4C9D00C}" type="presParOf" srcId="{9FB714F7-DC23-4603-810F-941919DF6DFE}" destId="{085709E1-A585-417B-B571-138F322617AE}" srcOrd="4" destOrd="0" presId="urn:microsoft.com/office/officeart/2005/8/layout/vProcess5"/>
    <dgm:cxn modelId="{BE20C1A0-1480-4574-9915-07262D858D44}" type="presParOf" srcId="{9FB714F7-DC23-4603-810F-941919DF6DFE}" destId="{2499FE11-E5FD-4F85-913F-16C37D25CB7E}" srcOrd="5" destOrd="0" presId="urn:microsoft.com/office/officeart/2005/8/layout/vProcess5"/>
    <dgm:cxn modelId="{2039B82C-4076-4563-9E3B-DDE7610EFDD0}" type="presParOf" srcId="{9FB714F7-DC23-4603-810F-941919DF6DFE}" destId="{5D67C522-93B9-4F28-B7AF-2F5F8A10CF3E}" srcOrd="6" destOrd="0" presId="urn:microsoft.com/office/officeart/2005/8/layout/vProcess5"/>
    <dgm:cxn modelId="{DE895F81-6B1C-4F98-97B4-F637D9447B02}" type="presParOf" srcId="{9FB714F7-DC23-4603-810F-941919DF6DFE}" destId="{B5B30205-C85A-49E5-8750-F70F2E6EEED5}" srcOrd="7" destOrd="0" presId="urn:microsoft.com/office/officeart/2005/8/layout/vProcess5"/>
    <dgm:cxn modelId="{66D479E3-7625-4DB6-8AD1-A94728881135}" type="presParOf" srcId="{9FB714F7-DC23-4603-810F-941919DF6DFE}" destId="{E61868DF-2110-4E53-A1F4-1EFA441C7E9A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277584C-E653-496E-B136-C5FDD887213E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CO"/>
        </a:p>
      </dgm:t>
    </dgm:pt>
    <dgm:pt modelId="{A7CE9185-A45A-4272-A353-20DBA28FEC41}">
      <dgm:prSet phldrT="[Texto]"/>
      <dgm:spPr/>
      <dgm:t>
        <a:bodyPr/>
        <a:lstStyle/>
        <a:p>
          <a:r>
            <a:rPr lang="en-US" noProof="0" dirty="0"/>
            <a:t>Number of Launches on each site</a:t>
          </a:r>
        </a:p>
      </dgm:t>
    </dgm:pt>
    <dgm:pt modelId="{A45EA1DA-F31A-4816-9D80-BBAD4B2C6CA8}" type="parTrans" cxnId="{E2A3E78A-38CC-4B76-9CB5-D5BFA932F58A}">
      <dgm:prSet/>
      <dgm:spPr/>
      <dgm:t>
        <a:bodyPr/>
        <a:lstStyle/>
        <a:p>
          <a:endParaRPr lang="es-CO"/>
        </a:p>
      </dgm:t>
    </dgm:pt>
    <dgm:pt modelId="{5CE96136-5AEA-4EC1-A924-A280F33FAC23}" type="sibTrans" cxnId="{E2A3E78A-38CC-4B76-9CB5-D5BFA932F58A}">
      <dgm:prSet/>
      <dgm:spPr/>
      <dgm:t>
        <a:bodyPr/>
        <a:lstStyle/>
        <a:p>
          <a:endParaRPr lang="es-CO"/>
        </a:p>
      </dgm:t>
    </dgm:pt>
    <dgm:pt modelId="{73C38FF7-22E4-44A6-B6B3-28125CE6646D}">
      <dgm:prSet phldrT="[Texto]"/>
      <dgm:spPr/>
      <dgm:t>
        <a:bodyPr/>
        <a:lstStyle/>
        <a:p>
          <a:r>
            <a:rPr lang="en-US" noProof="0" dirty="0"/>
            <a:t>Occurrence of </a:t>
          </a:r>
          <a:r>
            <a:rPr lang="en-US" noProof="0" dirty="0" err="1"/>
            <a:t>misión</a:t>
          </a:r>
          <a:r>
            <a:rPr lang="en-US" noProof="0" dirty="0"/>
            <a:t> outcome of the orbit</a:t>
          </a:r>
        </a:p>
      </dgm:t>
    </dgm:pt>
    <dgm:pt modelId="{86FC209E-2234-4115-B825-396CF8304A13}" type="parTrans" cxnId="{2084EAF6-91CA-4E49-9B12-DFC8DE823E4C}">
      <dgm:prSet/>
      <dgm:spPr/>
      <dgm:t>
        <a:bodyPr/>
        <a:lstStyle/>
        <a:p>
          <a:endParaRPr lang="es-CO"/>
        </a:p>
      </dgm:t>
    </dgm:pt>
    <dgm:pt modelId="{E70B3782-9D4F-428E-B802-66346225DA9E}" type="sibTrans" cxnId="{2084EAF6-91CA-4E49-9B12-DFC8DE823E4C}">
      <dgm:prSet/>
      <dgm:spPr/>
      <dgm:t>
        <a:bodyPr/>
        <a:lstStyle/>
        <a:p>
          <a:endParaRPr lang="es-CO"/>
        </a:p>
      </dgm:t>
    </dgm:pt>
    <dgm:pt modelId="{BE06E2EF-480B-47D0-A238-361836155EAA}">
      <dgm:prSet phldrT="[Texto]"/>
      <dgm:spPr/>
      <dgm:t>
        <a:bodyPr/>
        <a:lstStyle/>
        <a:p>
          <a:r>
            <a:rPr lang="es-MX" dirty="0" err="1"/>
            <a:t>Landing</a:t>
          </a:r>
          <a:r>
            <a:rPr lang="es-MX" dirty="0"/>
            <a:t> </a:t>
          </a:r>
          <a:r>
            <a:rPr lang="es-MX" dirty="0" err="1"/>
            <a:t>Outcome</a:t>
          </a:r>
          <a:endParaRPr lang="es-CO" dirty="0"/>
        </a:p>
      </dgm:t>
    </dgm:pt>
    <dgm:pt modelId="{57938690-9764-4AB3-92BF-FB46972B97D5}" type="parTrans" cxnId="{5494205E-A385-4F60-87EC-5ADFF5954EB2}">
      <dgm:prSet/>
      <dgm:spPr/>
      <dgm:t>
        <a:bodyPr/>
        <a:lstStyle/>
        <a:p>
          <a:endParaRPr lang="es-CO"/>
        </a:p>
      </dgm:t>
    </dgm:pt>
    <dgm:pt modelId="{D3B3D2E4-9091-48A0-93FF-E2202EFDED5F}" type="sibTrans" cxnId="{5494205E-A385-4F60-87EC-5ADFF5954EB2}">
      <dgm:prSet/>
      <dgm:spPr/>
      <dgm:t>
        <a:bodyPr/>
        <a:lstStyle/>
        <a:p>
          <a:endParaRPr lang="es-CO"/>
        </a:p>
      </dgm:t>
    </dgm:pt>
    <dgm:pt modelId="{CFE5C0FE-5BC9-4CC2-A64A-BCE634EC828A}">
      <dgm:prSet phldrT="[Texto]"/>
      <dgm:spPr/>
      <dgm:t>
        <a:bodyPr/>
        <a:lstStyle/>
        <a:p>
          <a:r>
            <a:rPr lang="en-US" noProof="0" dirty="0"/>
            <a:t>Occurrence of each orbit</a:t>
          </a:r>
        </a:p>
      </dgm:t>
    </dgm:pt>
    <dgm:pt modelId="{19394E7B-3126-482E-AF8E-2C835FF21C9F}" type="parTrans" cxnId="{8214A52D-AADB-42E5-88D8-A865BC09B792}">
      <dgm:prSet/>
      <dgm:spPr/>
      <dgm:t>
        <a:bodyPr/>
        <a:lstStyle/>
        <a:p>
          <a:endParaRPr lang="es-CO"/>
        </a:p>
      </dgm:t>
    </dgm:pt>
    <dgm:pt modelId="{C6D7F6BF-E2E3-4211-AC21-2A65FDC2C9E7}" type="sibTrans" cxnId="{8214A52D-AADB-42E5-88D8-A865BC09B792}">
      <dgm:prSet/>
      <dgm:spPr/>
      <dgm:t>
        <a:bodyPr/>
        <a:lstStyle/>
        <a:p>
          <a:endParaRPr lang="es-CO"/>
        </a:p>
      </dgm:t>
    </dgm:pt>
    <dgm:pt modelId="{967BEB49-09A5-4602-B47F-E19BF35239E3}" type="pres">
      <dgm:prSet presAssocID="{6277584C-E653-496E-B136-C5FDD887213E}" presName="Name0" presStyleCnt="0">
        <dgm:presLayoutVars>
          <dgm:chMax val="7"/>
          <dgm:chPref val="7"/>
          <dgm:dir/>
        </dgm:presLayoutVars>
      </dgm:prSet>
      <dgm:spPr/>
    </dgm:pt>
    <dgm:pt modelId="{B75D930A-D172-4431-9F43-CFF13116069F}" type="pres">
      <dgm:prSet presAssocID="{6277584C-E653-496E-B136-C5FDD887213E}" presName="Name1" presStyleCnt="0"/>
      <dgm:spPr/>
    </dgm:pt>
    <dgm:pt modelId="{D188DAC0-C022-4ACD-98E3-C9D1F7B971F5}" type="pres">
      <dgm:prSet presAssocID="{6277584C-E653-496E-B136-C5FDD887213E}" presName="cycle" presStyleCnt="0"/>
      <dgm:spPr/>
    </dgm:pt>
    <dgm:pt modelId="{73C4AA9A-039D-474F-9649-0DDAAF867634}" type="pres">
      <dgm:prSet presAssocID="{6277584C-E653-496E-B136-C5FDD887213E}" presName="srcNode" presStyleLbl="node1" presStyleIdx="0" presStyleCnt="4"/>
      <dgm:spPr/>
    </dgm:pt>
    <dgm:pt modelId="{DD7085EA-7750-4E39-AD81-248B24CA78FB}" type="pres">
      <dgm:prSet presAssocID="{6277584C-E653-496E-B136-C5FDD887213E}" presName="conn" presStyleLbl="parChTrans1D2" presStyleIdx="0" presStyleCnt="1"/>
      <dgm:spPr/>
    </dgm:pt>
    <dgm:pt modelId="{0221C9F5-F90E-4D5D-9243-DD3CF0BEC11F}" type="pres">
      <dgm:prSet presAssocID="{6277584C-E653-496E-B136-C5FDD887213E}" presName="extraNode" presStyleLbl="node1" presStyleIdx="0" presStyleCnt="4"/>
      <dgm:spPr/>
    </dgm:pt>
    <dgm:pt modelId="{E5583C1D-0344-4EA4-AC61-740FB703E383}" type="pres">
      <dgm:prSet presAssocID="{6277584C-E653-496E-B136-C5FDD887213E}" presName="dstNode" presStyleLbl="node1" presStyleIdx="0" presStyleCnt="4"/>
      <dgm:spPr/>
    </dgm:pt>
    <dgm:pt modelId="{86765F0E-BFEB-43E4-9B82-1F37863C6C10}" type="pres">
      <dgm:prSet presAssocID="{A7CE9185-A45A-4272-A353-20DBA28FEC41}" presName="text_1" presStyleLbl="node1" presStyleIdx="0" presStyleCnt="4">
        <dgm:presLayoutVars>
          <dgm:bulletEnabled val="1"/>
        </dgm:presLayoutVars>
      </dgm:prSet>
      <dgm:spPr/>
    </dgm:pt>
    <dgm:pt modelId="{08ECD4F3-C6A9-48E4-A7D6-26B4DF6A679F}" type="pres">
      <dgm:prSet presAssocID="{A7CE9185-A45A-4272-A353-20DBA28FEC41}" presName="accent_1" presStyleCnt="0"/>
      <dgm:spPr/>
    </dgm:pt>
    <dgm:pt modelId="{EA3ECA95-56A7-416A-82C8-6DE99F1D3AD9}" type="pres">
      <dgm:prSet presAssocID="{A7CE9185-A45A-4272-A353-20DBA28FEC41}" presName="accentRepeatNode" presStyleLbl="solidFgAcc1" presStyleIdx="0" presStyleCnt="4"/>
      <dgm:spPr/>
    </dgm:pt>
    <dgm:pt modelId="{B2A11C02-5DC0-4DF8-8F1F-F9E40024B885}" type="pres">
      <dgm:prSet presAssocID="{CFE5C0FE-5BC9-4CC2-A64A-BCE634EC828A}" presName="text_2" presStyleLbl="node1" presStyleIdx="1" presStyleCnt="4">
        <dgm:presLayoutVars>
          <dgm:bulletEnabled val="1"/>
        </dgm:presLayoutVars>
      </dgm:prSet>
      <dgm:spPr/>
    </dgm:pt>
    <dgm:pt modelId="{28BAEE8A-A1A8-474F-BD77-72CF512FC30F}" type="pres">
      <dgm:prSet presAssocID="{CFE5C0FE-5BC9-4CC2-A64A-BCE634EC828A}" presName="accent_2" presStyleCnt="0"/>
      <dgm:spPr/>
    </dgm:pt>
    <dgm:pt modelId="{A84C72F0-37F5-469E-9B1F-4EC72B15A3B7}" type="pres">
      <dgm:prSet presAssocID="{CFE5C0FE-5BC9-4CC2-A64A-BCE634EC828A}" presName="accentRepeatNode" presStyleLbl="solidFgAcc1" presStyleIdx="1" presStyleCnt="4"/>
      <dgm:spPr/>
    </dgm:pt>
    <dgm:pt modelId="{5AB1E051-E386-4C06-8293-5B8E883BB4BE}" type="pres">
      <dgm:prSet presAssocID="{73C38FF7-22E4-44A6-B6B3-28125CE6646D}" presName="text_3" presStyleLbl="node1" presStyleIdx="2" presStyleCnt="4">
        <dgm:presLayoutVars>
          <dgm:bulletEnabled val="1"/>
        </dgm:presLayoutVars>
      </dgm:prSet>
      <dgm:spPr/>
    </dgm:pt>
    <dgm:pt modelId="{AE3A7B99-EE94-4287-B627-81716260AC45}" type="pres">
      <dgm:prSet presAssocID="{73C38FF7-22E4-44A6-B6B3-28125CE6646D}" presName="accent_3" presStyleCnt="0"/>
      <dgm:spPr/>
    </dgm:pt>
    <dgm:pt modelId="{9D3D6DC2-1C52-4B6C-BE32-FE1DD44DCD77}" type="pres">
      <dgm:prSet presAssocID="{73C38FF7-22E4-44A6-B6B3-28125CE6646D}" presName="accentRepeatNode" presStyleLbl="solidFgAcc1" presStyleIdx="2" presStyleCnt="4"/>
      <dgm:spPr/>
    </dgm:pt>
    <dgm:pt modelId="{E15262C0-05CD-41C0-A0F5-22A14A6A05FA}" type="pres">
      <dgm:prSet presAssocID="{BE06E2EF-480B-47D0-A238-361836155EAA}" presName="text_4" presStyleLbl="node1" presStyleIdx="3" presStyleCnt="4">
        <dgm:presLayoutVars>
          <dgm:bulletEnabled val="1"/>
        </dgm:presLayoutVars>
      </dgm:prSet>
      <dgm:spPr/>
    </dgm:pt>
    <dgm:pt modelId="{F9978D93-7D39-4133-A803-44A77444F748}" type="pres">
      <dgm:prSet presAssocID="{BE06E2EF-480B-47D0-A238-361836155EAA}" presName="accent_4" presStyleCnt="0"/>
      <dgm:spPr/>
    </dgm:pt>
    <dgm:pt modelId="{91985AB1-2FAC-4322-B26F-108DA69ABFCF}" type="pres">
      <dgm:prSet presAssocID="{BE06E2EF-480B-47D0-A238-361836155EAA}" presName="accentRepeatNode" presStyleLbl="solidFgAcc1" presStyleIdx="3" presStyleCnt="4"/>
      <dgm:spPr/>
    </dgm:pt>
  </dgm:ptLst>
  <dgm:cxnLst>
    <dgm:cxn modelId="{17E04109-565C-4124-9256-2C52FD915DF1}" type="presOf" srcId="{CFE5C0FE-5BC9-4CC2-A64A-BCE634EC828A}" destId="{B2A11C02-5DC0-4DF8-8F1F-F9E40024B885}" srcOrd="0" destOrd="0" presId="urn:microsoft.com/office/officeart/2008/layout/VerticalCurvedList"/>
    <dgm:cxn modelId="{5388830E-F2A0-4960-AF69-FD9626F6A8C0}" type="presOf" srcId="{6277584C-E653-496E-B136-C5FDD887213E}" destId="{967BEB49-09A5-4602-B47F-E19BF35239E3}" srcOrd="0" destOrd="0" presId="urn:microsoft.com/office/officeart/2008/layout/VerticalCurvedList"/>
    <dgm:cxn modelId="{63979215-9595-42BE-9C2B-D3C92AB425C0}" type="presOf" srcId="{BE06E2EF-480B-47D0-A238-361836155EAA}" destId="{E15262C0-05CD-41C0-A0F5-22A14A6A05FA}" srcOrd="0" destOrd="0" presId="urn:microsoft.com/office/officeart/2008/layout/VerticalCurvedList"/>
    <dgm:cxn modelId="{8214A52D-AADB-42E5-88D8-A865BC09B792}" srcId="{6277584C-E653-496E-B136-C5FDD887213E}" destId="{CFE5C0FE-5BC9-4CC2-A64A-BCE634EC828A}" srcOrd="1" destOrd="0" parTransId="{19394E7B-3126-482E-AF8E-2C835FF21C9F}" sibTransId="{C6D7F6BF-E2E3-4211-AC21-2A65FDC2C9E7}"/>
    <dgm:cxn modelId="{5494205E-A385-4F60-87EC-5ADFF5954EB2}" srcId="{6277584C-E653-496E-B136-C5FDD887213E}" destId="{BE06E2EF-480B-47D0-A238-361836155EAA}" srcOrd="3" destOrd="0" parTransId="{57938690-9764-4AB3-92BF-FB46972B97D5}" sibTransId="{D3B3D2E4-9091-48A0-93FF-E2202EFDED5F}"/>
    <dgm:cxn modelId="{97A54E6B-9C33-44E1-A69B-27F8E24151E6}" type="presOf" srcId="{73C38FF7-22E4-44A6-B6B3-28125CE6646D}" destId="{5AB1E051-E386-4C06-8293-5B8E883BB4BE}" srcOrd="0" destOrd="0" presId="urn:microsoft.com/office/officeart/2008/layout/VerticalCurvedList"/>
    <dgm:cxn modelId="{BEBAAE85-FB2A-4850-AEAD-1E496AE41A71}" type="presOf" srcId="{5CE96136-5AEA-4EC1-A924-A280F33FAC23}" destId="{DD7085EA-7750-4E39-AD81-248B24CA78FB}" srcOrd="0" destOrd="0" presId="urn:microsoft.com/office/officeart/2008/layout/VerticalCurvedList"/>
    <dgm:cxn modelId="{E2A3E78A-38CC-4B76-9CB5-D5BFA932F58A}" srcId="{6277584C-E653-496E-B136-C5FDD887213E}" destId="{A7CE9185-A45A-4272-A353-20DBA28FEC41}" srcOrd="0" destOrd="0" parTransId="{A45EA1DA-F31A-4816-9D80-BBAD4B2C6CA8}" sibTransId="{5CE96136-5AEA-4EC1-A924-A280F33FAC23}"/>
    <dgm:cxn modelId="{B5174CDF-71B1-40BB-82BA-0D9D025EEDE1}" type="presOf" srcId="{A7CE9185-A45A-4272-A353-20DBA28FEC41}" destId="{86765F0E-BFEB-43E4-9B82-1F37863C6C10}" srcOrd="0" destOrd="0" presId="urn:microsoft.com/office/officeart/2008/layout/VerticalCurvedList"/>
    <dgm:cxn modelId="{2084EAF6-91CA-4E49-9B12-DFC8DE823E4C}" srcId="{6277584C-E653-496E-B136-C5FDD887213E}" destId="{73C38FF7-22E4-44A6-B6B3-28125CE6646D}" srcOrd="2" destOrd="0" parTransId="{86FC209E-2234-4115-B825-396CF8304A13}" sibTransId="{E70B3782-9D4F-428E-B802-66346225DA9E}"/>
    <dgm:cxn modelId="{7F6AB490-A68E-4023-80BA-F5ACECCAFA85}" type="presParOf" srcId="{967BEB49-09A5-4602-B47F-E19BF35239E3}" destId="{B75D930A-D172-4431-9F43-CFF13116069F}" srcOrd="0" destOrd="0" presId="urn:microsoft.com/office/officeart/2008/layout/VerticalCurvedList"/>
    <dgm:cxn modelId="{4FB51390-4968-4D21-9A63-2E9115C84A9D}" type="presParOf" srcId="{B75D930A-D172-4431-9F43-CFF13116069F}" destId="{D188DAC0-C022-4ACD-98E3-C9D1F7B971F5}" srcOrd="0" destOrd="0" presId="urn:microsoft.com/office/officeart/2008/layout/VerticalCurvedList"/>
    <dgm:cxn modelId="{E5E6F8F7-0E46-490E-9753-88A5B5FD21AF}" type="presParOf" srcId="{D188DAC0-C022-4ACD-98E3-C9D1F7B971F5}" destId="{73C4AA9A-039D-474F-9649-0DDAAF867634}" srcOrd="0" destOrd="0" presId="urn:microsoft.com/office/officeart/2008/layout/VerticalCurvedList"/>
    <dgm:cxn modelId="{E75E91BC-6D39-4917-8FE7-5D41F64FF655}" type="presParOf" srcId="{D188DAC0-C022-4ACD-98E3-C9D1F7B971F5}" destId="{DD7085EA-7750-4E39-AD81-248B24CA78FB}" srcOrd="1" destOrd="0" presId="urn:microsoft.com/office/officeart/2008/layout/VerticalCurvedList"/>
    <dgm:cxn modelId="{6C172020-A815-4633-BC0A-64F2C2D9B4D8}" type="presParOf" srcId="{D188DAC0-C022-4ACD-98E3-C9D1F7B971F5}" destId="{0221C9F5-F90E-4D5D-9243-DD3CF0BEC11F}" srcOrd="2" destOrd="0" presId="urn:microsoft.com/office/officeart/2008/layout/VerticalCurvedList"/>
    <dgm:cxn modelId="{36BC75FC-5224-41C6-912D-823BAA7B64BB}" type="presParOf" srcId="{D188DAC0-C022-4ACD-98E3-C9D1F7B971F5}" destId="{E5583C1D-0344-4EA4-AC61-740FB703E383}" srcOrd="3" destOrd="0" presId="urn:microsoft.com/office/officeart/2008/layout/VerticalCurvedList"/>
    <dgm:cxn modelId="{785072D6-5CA6-46CC-AB56-7ECBB9254B87}" type="presParOf" srcId="{B75D930A-D172-4431-9F43-CFF13116069F}" destId="{86765F0E-BFEB-43E4-9B82-1F37863C6C10}" srcOrd="1" destOrd="0" presId="urn:microsoft.com/office/officeart/2008/layout/VerticalCurvedList"/>
    <dgm:cxn modelId="{C2E8BB33-E345-4E8B-87F9-D963D87D6C33}" type="presParOf" srcId="{B75D930A-D172-4431-9F43-CFF13116069F}" destId="{08ECD4F3-C6A9-48E4-A7D6-26B4DF6A679F}" srcOrd="2" destOrd="0" presId="urn:microsoft.com/office/officeart/2008/layout/VerticalCurvedList"/>
    <dgm:cxn modelId="{42A9FCA9-3E59-478C-B1EE-143B55673514}" type="presParOf" srcId="{08ECD4F3-C6A9-48E4-A7D6-26B4DF6A679F}" destId="{EA3ECA95-56A7-416A-82C8-6DE99F1D3AD9}" srcOrd="0" destOrd="0" presId="urn:microsoft.com/office/officeart/2008/layout/VerticalCurvedList"/>
    <dgm:cxn modelId="{186EC97E-2908-4870-9CF8-402D5139F3B6}" type="presParOf" srcId="{B75D930A-D172-4431-9F43-CFF13116069F}" destId="{B2A11C02-5DC0-4DF8-8F1F-F9E40024B885}" srcOrd="3" destOrd="0" presId="urn:microsoft.com/office/officeart/2008/layout/VerticalCurvedList"/>
    <dgm:cxn modelId="{4EB04C17-E06D-4C8C-831E-63C734CCEB60}" type="presParOf" srcId="{B75D930A-D172-4431-9F43-CFF13116069F}" destId="{28BAEE8A-A1A8-474F-BD77-72CF512FC30F}" srcOrd="4" destOrd="0" presId="urn:microsoft.com/office/officeart/2008/layout/VerticalCurvedList"/>
    <dgm:cxn modelId="{5170F7C6-4C29-4505-AE82-74D0507E09A1}" type="presParOf" srcId="{28BAEE8A-A1A8-474F-BD77-72CF512FC30F}" destId="{A84C72F0-37F5-469E-9B1F-4EC72B15A3B7}" srcOrd="0" destOrd="0" presId="urn:microsoft.com/office/officeart/2008/layout/VerticalCurvedList"/>
    <dgm:cxn modelId="{BA1A7BAA-5216-421B-BCEA-AF942772E7AB}" type="presParOf" srcId="{B75D930A-D172-4431-9F43-CFF13116069F}" destId="{5AB1E051-E386-4C06-8293-5B8E883BB4BE}" srcOrd="5" destOrd="0" presId="urn:microsoft.com/office/officeart/2008/layout/VerticalCurvedList"/>
    <dgm:cxn modelId="{6ABA6DCB-BB7E-4487-BC71-9F2A5B27D91F}" type="presParOf" srcId="{B75D930A-D172-4431-9F43-CFF13116069F}" destId="{AE3A7B99-EE94-4287-B627-81716260AC45}" srcOrd="6" destOrd="0" presId="urn:microsoft.com/office/officeart/2008/layout/VerticalCurvedList"/>
    <dgm:cxn modelId="{37EED9C3-956D-418D-A902-92DB7873F13F}" type="presParOf" srcId="{AE3A7B99-EE94-4287-B627-81716260AC45}" destId="{9D3D6DC2-1C52-4B6C-BE32-FE1DD44DCD77}" srcOrd="0" destOrd="0" presId="urn:microsoft.com/office/officeart/2008/layout/VerticalCurvedList"/>
    <dgm:cxn modelId="{5AED9DF0-6CEC-4325-BDB5-B9B364DBC0C0}" type="presParOf" srcId="{B75D930A-D172-4431-9F43-CFF13116069F}" destId="{E15262C0-05CD-41C0-A0F5-22A14A6A05FA}" srcOrd="7" destOrd="0" presId="urn:microsoft.com/office/officeart/2008/layout/VerticalCurvedList"/>
    <dgm:cxn modelId="{B7993D32-D3D4-4F8D-A6F8-EEFFDE0C79EE}" type="presParOf" srcId="{B75D930A-D172-4431-9F43-CFF13116069F}" destId="{F9978D93-7D39-4133-A803-44A77444F748}" srcOrd="8" destOrd="0" presId="urn:microsoft.com/office/officeart/2008/layout/VerticalCurvedList"/>
    <dgm:cxn modelId="{C664778D-1DDD-4C71-A769-E0B5DC375B92}" type="presParOf" srcId="{F9978D93-7D39-4133-A803-44A77444F748}" destId="{91985AB1-2FAC-4322-B26F-108DA69ABFC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BF442B3-BD79-41C6-B8AC-286A4ADD1615}" type="doc">
      <dgm:prSet loTypeId="urn:microsoft.com/office/officeart/2005/8/layout/chevron1" loCatId="process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s-CO"/>
        </a:p>
      </dgm:t>
    </dgm:pt>
    <dgm:pt modelId="{A8B07D7A-AC3B-4244-8EA9-C192C71AF00A}">
      <dgm:prSet phldrT="[Texto]"/>
      <dgm:spPr/>
      <dgm:t>
        <a:bodyPr/>
        <a:lstStyle/>
        <a:p>
          <a:r>
            <a:rPr lang="es-MX" dirty="0" err="1">
              <a:latin typeface="Abadi" panose="020B0604020104020204" pitchFamily="34" charset="0"/>
            </a:rPr>
            <a:t>Logistic</a:t>
          </a:r>
          <a:r>
            <a:rPr lang="es-MX" dirty="0">
              <a:latin typeface="Abadi" panose="020B0604020104020204" pitchFamily="34" charset="0"/>
            </a:rPr>
            <a:t> </a:t>
          </a:r>
          <a:r>
            <a:rPr lang="es-MX" dirty="0" err="1">
              <a:latin typeface="Abadi" panose="020B0604020104020204" pitchFamily="34" charset="0"/>
            </a:rPr>
            <a:t>Regression</a:t>
          </a:r>
          <a:endParaRPr lang="es-CO" dirty="0">
            <a:latin typeface="Abadi" panose="020B0604020104020204" pitchFamily="34" charset="0"/>
          </a:endParaRPr>
        </a:p>
      </dgm:t>
    </dgm:pt>
    <dgm:pt modelId="{D40333F4-9646-442D-8CC5-65E48F67331D}" type="parTrans" cxnId="{114239A3-AA5A-4C76-B160-0363D39AF817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6947ABC4-C2FE-4F33-A405-24AB8D49C7D9}" type="sibTrans" cxnId="{114239A3-AA5A-4C76-B160-0363D39AF817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2E7DBC18-74B2-4479-BA42-1772E1E14DEB}">
      <dgm:prSet phldrT="[Texto]"/>
      <dgm:spPr/>
      <dgm:t>
        <a:bodyPr/>
        <a:lstStyle/>
        <a:p>
          <a:r>
            <a:rPr lang="es-MX" dirty="0" err="1">
              <a:latin typeface="Abadi" panose="020B0604020104020204" pitchFamily="34" charset="0"/>
            </a:rPr>
            <a:t>Decision</a:t>
          </a:r>
          <a:r>
            <a:rPr lang="es-MX" dirty="0">
              <a:latin typeface="Abadi" panose="020B0604020104020204" pitchFamily="34" charset="0"/>
            </a:rPr>
            <a:t> </a:t>
          </a:r>
          <a:r>
            <a:rPr lang="es-MX" dirty="0" err="1">
              <a:latin typeface="Abadi" panose="020B0604020104020204" pitchFamily="34" charset="0"/>
            </a:rPr>
            <a:t>Tree</a:t>
          </a:r>
          <a:endParaRPr lang="es-CO" dirty="0">
            <a:latin typeface="Abadi" panose="020B0604020104020204" pitchFamily="34" charset="0"/>
          </a:endParaRPr>
        </a:p>
      </dgm:t>
    </dgm:pt>
    <dgm:pt modelId="{8CA21C64-FDF4-4FB8-828F-02FEB00E677D}" type="parTrans" cxnId="{37F44E60-1FC3-4858-A18C-B0FB8AB59589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8FCCEF9F-1CE9-48D7-B5FC-A7A54240ACC8}" type="sibTrans" cxnId="{37F44E60-1FC3-4858-A18C-B0FB8AB59589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675B4AE6-4FAC-4816-B638-D26E04FB6D3E}">
      <dgm:prSet phldrT="[Texto]"/>
      <dgm:spPr/>
      <dgm:t>
        <a:bodyPr/>
        <a:lstStyle/>
        <a:p>
          <a:r>
            <a:rPr lang="es-MX" dirty="0">
              <a:latin typeface="Abadi" panose="020B0604020104020204" pitchFamily="34" charset="0"/>
            </a:rPr>
            <a:t>SVM</a:t>
          </a:r>
          <a:endParaRPr lang="es-CO" dirty="0">
            <a:latin typeface="Abadi" panose="020B0604020104020204" pitchFamily="34" charset="0"/>
          </a:endParaRPr>
        </a:p>
      </dgm:t>
    </dgm:pt>
    <dgm:pt modelId="{0F6C70DF-8D75-4629-878A-5955F367350F}" type="parTrans" cxnId="{685640BA-CAD4-46BC-82B0-8CCB169912BD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D6B73570-5E56-485A-921F-43D5673A7BC7}" type="sibTrans" cxnId="{685640BA-CAD4-46BC-82B0-8CCB169912BD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C2FD731B-620A-4701-8E44-0185050F4842}">
      <dgm:prSet phldrT="[Texto]"/>
      <dgm:spPr/>
      <dgm:t>
        <a:bodyPr/>
        <a:lstStyle/>
        <a:p>
          <a:r>
            <a:rPr lang="es-MX" dirty="0">
              <a:latin typeface="Abadi" panose="020B0604020104020204" pitchFamily="34" charset="0"/>
            </a:rPr>
            <a:t>KNN</a:t>
          </a:r>
          <a:endParaRPr lang="es-CO" dirty="0">
            <a:latin typeface="Abadi" panose="020B0604020104020204" pitchFamily="34" charset="0"/>
          </a:endParaRPr>
        </a:p>
      </dgm:t>
    </dgm:pt>
    <dgm:pt modelId="{96073966-810B-42F9-90B9-C2E6653C69FF}" type="parTrans" cxnId="{818D09B9-3D6F-4E6D-8B3E-143F84519D67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E603802B-750B-4D32-ADCE-D75F68B590BB}" type="sibTrans" cxnId="{818D09B9-3D6F-4E6D-8B3E-143F84519D67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3255A78A-6239-48F5-80F9-459C532667C2}" type="pres">
      <dgm:prSet presAssocID="{DBF442B3-BD79-41C6-B8AC-286A4ADD1615}" presName="Name0" presStyleCnt="0">
        <dgm:presLayoutVars>
          <dgm:dir/>
          <dgm:animLvl val="lvl"/>
          <dgm:resizeHandles val="exact"/>
        </dgm:presLayoutVars>
      </dgm:prSet>
      <dgm:spPr/>
    </dgm:pt>
    <dgm:pt modelId="{C05EFD15-33C4-48AD-8835-8B08493D81B5}" type="pres">
      <dgm:prSet presAssocID="{A8B07D7A-AC3B-4244-8EA9-C192C71AF00A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6D11773-7F50-4D7A-B8CD-ECD0335B548E}" type="pres">
      <dgm:prSet presAssocID="{6947ABC4-C2FE-4F33-A405-24AB8D49C7D9}" presName="parTxOnlySpace" presStyleCnt="0"/>
      <dgm:spPr/>
    </dgm:pt>
    <dgm:pt modelId="{718705AF-72D7-4CF9-9DAE-312922C2E464}" type="pres">
      <dgm:prSet presAssocID="{2E7DBC18-74B2-4479-BA42-1772E1E14DEB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2F3320D-83E2-4885-89CC-FB769751BF01}" type="pres">
      <dgm:prSet presAssocID="{8FCCEF9F-1CE9-48D7-B5FC-A7A54240ACC8}" presName="parTxOnlySpace" presStyleCnt="0"/>
      <dgm:spPr/>
    </dgm:pt>
    <dgm:pt modelId="{274BB719-F963-4691-A675-961B19AA2322}" type="pres">
      <dgm:prSet presAssocID="{675B4AE6-4FAC-4816-B638-D26E04FB6D3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2DEF38EC-DF6E-4DC5-9ADB-A45E5A3DD308}" type="pres">
      <dgm:prSet presAssocID="{D6B73570-5E56-485A-921F-43D5673A7BC7}" presName="parTxOnlySpace" presStyleCnt="0"/>
      <dgm:spPr/>
    </dgm:pt>
    <dgm:pt modelId="{F3250476-8002-454A-A00B-5A24E25B2B3A}" type="pres">
      <dgm:prSet presAssocID="{C2FD731B-620A-4701-8E44-0185050F4842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7F44E60-1FC3-4858-A18C-B0FB8AB59589}" srcId="{DBF442B3-BD79-41C6-B8AC-286A4ADD1615}" destId="{2E7DBC18-74B2-4479-BA42-1772E1E14DEB}" srcOrd="1" destOrd="0" parTransId="{8CA21C64-FDF4-4FB8-828F-02FEB00E677D}" sibTransId="{8FCCEF9F-1CE9-48D7-B5FC-A7A54240ACC8}"/>
    <dgm:cxn modelId="{2B2ED04F-08D0-4245-BA44-9047C31F9B71}" type="presOf" srcId="{A8B07D7A-AC3B-4244-8EA9-C192C71AF00A}" destId="{C05EFD15-33C4-48AD-8835-8B08493D81B5}" srcOrd="0" destOrd="0" presId="urn:microsoft.com/office/officeart/2005/8/layout/chevron1"/>
    <dgm:cxn modelId="{5BF40871-B8B7-415B-BACA-E67F3FC52323}" type="presOf" srcId="{2E7DBC18-74B2-4479-BA42-1772E1E14DEB}" destId="{718705AF-72D7-4CF9-9DAE-312922C2E464}" srcOrd="0" destOrd="0" presId="urn:microsoft.com/office/officeart/2005/8/layout/chevron1"/>
    <dgm:cxn modelId="{114239A3-AA5A-4C76-B160-0363D39AF817}" srcId="{DBF442B3-BD79-41C6-B8AC-286A4ADD1615}" destId="{A8B07D7A-AC3B-4244-8EA9-C192C71AF00A}" srcOrd="0" destOrd="0" parTransId="{D40333F4-9646-442D-8CC5-65E48F67331D}" sibTransId="{6947ABC4-C2FE-4F33-A405-24AB8D49C7D9}"/>
    <dgm:cxn modelId="{818D09B9-3D6F-4E6D-8B3E-143F84519D67}" srcId="{DBF442B3-BD79-41C6-B8AC-286A4ADD1615}" destId="{C2FD731B-620A-4701-8E44-0185050F4842}" srcOrd="3" destOrd="0" parTransId="{96073966-810B-42F9-90B9-C2E6653C69FF}" sibTransId="{E603802B-750B-4D32-ADCE-D75F68B590BB}"/>
    <dgm:cxn modelId="{685640BA-CAD4-46BC-82B0-8CCB169912BD}" srcId="{DBF442B3-BD79-41C6-B8AC-286A4ADD1615}" destId="{675B4AE6-4FAC-4816-B638-D26E04FB6D3E}" srcOrd="2" destOrd="0" parTransId="{0F6C70DF-8D75-4629-878A-5955F367350F}" sibTransId="{D6B73570-5E56-485A-921F-43D5673A7BC7}"/>
    <dgm:cxn modelId="{030750C1-9EA4-46CA-B502-39F1A8D2DE4C}" type="presOf" srcId="{DBF442B3-BD79-41C6-B8AC-286A4ADD1615}" destId="{3255A78A-6239-48F5-80F9-459C532667C2}" srcOrd="0" destOrd="0" presId="urn:microsoft.com/office/officeart/2005/8/layout/chevron1"/>
    <dgm:cxn modelId="{192BD4D9-C97F-45E4-BE3B-36475501BA5E}" type="presOf" srcId="{C2FD731B-620A-4701-8E44-0185050F4842}" destId="{F3250476-8002-454A-A00B-5A24E25B2B3A}" srcOrd="0" destOrd="0" presId="urn:microsoft.com/office/officeart/2005/8/layout/chevron1"/>
    <dgm:cxn modelId="{869B7DF5-334D-4D24-B901-4F3AA7E977C4}" type="presOf" srcId="{675B4AE6-4FAC-4816-B638-D26E04FB6D3E}" destId="{274BB719-F963-4691-A675-961B19AA2322}" srcOrd="0" destOrd="0" presId="urn:microsoft.com/office/officeart/2005/8/layout/chevron1"/>
    <dgm:cxn modelId="{EC9F1AD8-94E0-4F33-A347-1717531E0395}" type="presParOf" srcId="{3255A78A-6239-48F5-80F9-459C532667C2}" destId="{C05EFD15-33C4-48AD-8835-8B08493D81B5}" srcOrd="0" destOrd="0" presId="urn:microsoft.com/office/officeart/2005/8/layout/chevron1"/>
    <dgm:cxn modelId="{7BE8BA1E-0A7F-4339-BF63-9D74F4204E24}" type="presParOf" srcId="{3255A78A-6239-48F5-80F9-459C532667C2}" destId="{86D11773-7F50-4D7A-B8CD-ECD0335B548E}" srcOrd="1" destOrd="0" presId="urn:microsoft.com/office/officeart/2005/8/layout/chevron1"/>
    <dgm:cxn modelId="{9A408C81-586A-444B-AB8B-6C48BAFC774A}" type="presParOf" srcId="{3255A78A-6239-48F5-80F9-459C532667C2}" destId="{718705AF-72D7-4CF9-9DAE-312922C2E464}" srcOrd="2" destOrd="0" presId="urn:microsoft.com/office/officeart/2005/8/layout/chevron1"/>
    <dgm:cxn modelId="{4AF9B74D-6773-449A-AEBD-8C90E3CB020C}" type="presParOf" srcId="{3255A78A-6239-48F5-80F9-459C532667C2}" destId="{E2F3320D-83E2-4885-89CC-FB769751BF01}" srcOrd="3" destOrd="0" presId="urn:microsoft.com/office/officeart/2005/8/layout/chevron1"/>
    <dgm:cxn modelId="{CFC7D80E-0993-4DBF-8679-E47D16FEB573}" type="presParOf" srcId="{3255A78A-6239-48F5-80F9-459C532667C2}" destId="{274BB719-F963-4691-A675-961B19AA2322}" srcOrd="4" destOrd="0" presId="urn:microsoft.com/office/officeart/2005/8/layout/chevron1"/>
    <dgm:cxn modelId="{0E12FD55-964A-4443-968D-D5A07B529211}" type="presParOf" srcId="{3255A78A-6239-48F5-80F9-459C532667C2}" destId="{2DEF38EC-DF6E-4DC5-9ADB-A45E5A3DD308}" srcOrd="5" destOrd="0" presId="urn:microsoft.com/office/officeart/2005/8/layout/chevron1"/>
    <dgm:cxn modelId="{58D1C3A0-F6C8-4698-A760-A67F5B6681C5}" type="presParOf" srcId="{3255A78A-6239-48F5-80F9-459C532667C2}" destId="{F3250476-8002-454A-A00B-5A24E25B2B3A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A187F41-CA3D-4C97-A364-489800C8F4C1}" type="doc">
      <dgm:prSet loTypeId="urn:microsoft.com/office/officeart/2005/8/layout/process3" loCatId="process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s-CO"/>
        </a:p>
      </dgm:t>
    </dgm:pt>
    <dgm:pt modelId="{BC2555AE-45C8-4ED8-A631-782EDFB0D145}">
      <dgm:prSet phldrT="[Texto]"/>
      <dgm:spPr/>
      <dgm:t>
        <a:bodyPr/>
        <a:lstStyle/>
        <a:p>
          <a:r>
            <a:rPr lang="es-MX" dirty="0">
              <a:latin typeface="Abadi" panose="020B0604020104020204" pitchFamily="34" charset="0"/>
            </a:rPr>
            <a:t>Data </a:t>
          </a:r>
          <a:r>
            <a:rPr lang="es-MX" dirty="0" err="1">
              <a:latin typeface="Abadi" panose="020B0604020104020204" pitchFamily="34" charset="0"/>
            </a:rPr>
            <a:t>Preparation</a:t>
          </a:r>
          <a:endParaRPr lang="es-CO" dirty="0">
            <a:latin typeface="Abadi" panose="020B0604020104020204" pitchFamily="34" charset="0"/>
          </a:endParaRPr>
        </a:p>
      </dgm:t>
    </dgm:pt>
    <dgm:pt modelId="{A089E242-4069-4DBD-B1F0-6CD0135AE1CD}" type="parTrans" cxnId="{F68521ED-403F-46E5-9537-52FE57279557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F9587B1B-F606-4EA2-92F2-6405BADB0A12}" type="sibTrans" cxnId="{F68521ED-403F-46E5-9537-52FE57279557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90A252ED-83AC-4125-A698-39755A41202E}">
      <dgm:prSet phldrT="[Texto]"/>
      <dgm:spPr/>
      <dgm:t>
        <a:bodyPr/>
        <a:lstStyle/>
        <a:p>
          <a:r>
            <a:rPr lang="es-MX" dirty="0" err="1">
              <a:latin typeface="Abadi" panose="020B0604020104020204" pitchFamily="34" charset="0"/>
            </a:rPr>
            <a:t>Splitting</a:t>
          </a:r>
          <a:endParaRPr lang="es-CO" dirty="0">
            <a:latin typeface="Abadi" panose="020B0604020104020204" pitchFamily="34" charset="0"/>
          </a:endParaRPr>
        </a:p>
      </dgm:t>
    </dgm:pt>
    <dgm:pt modelId="{2D076FDF-015F-4428-BC42-5EBB60B9B1DB}" type="parTrans" cxnId="{7FC5B15C-557F-4D70-B5BD-76869FB8F17A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DE7E672A-4A3D-42E3-92D8-4A2A157D732A}" type="sibTrans" cxnId="{7FC5B15C-557F-4D70-B5BD-76869FB8F17A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2A318ACE-55B9-40A5-A7B6-1E0D2AA8FC74}">
      <dgm:prSet phldrT="[Texto]"/>
      <dgm:spPr/>
      <dgm:t>
        <a:bodyPr/>
        <a:lstStyle/>
        <a:p>
          <a:r>
            <a:rPr lang="es-MX" dirty="0">
              <a:latin typeface="Abadi" panose="020B0604020104020204" pitchFamily="34" charset="0"/>
            </a:rPr>
            <a:t>Data </a:t>
          </a:r>
          <a:r>
            <a:rPr lang="es-MX" dirty="0" err="1">
              <a:latin typeface="Abadi" panose="020B0604020104020204" pitchFamily="34" charset="0"/>
            </a:rPr>
            <a:t>into</a:t>
          </a:r>
          <a:r>
            <a:rPr lang="es-MX" dirty="0">
              <a:latin typeface="Abadi" panose="020B0604020104020204" pitchFamily="34" charset="0"/>
            </a:rPr>
            <a:t> </a:t>
          </a:r>
          <a:r>
            <a:rPr lang="es-MX" dirty="0" err="1">
              <a:latin typeface="Abadi" panose="020B0604020104020204" pitchFamily="34" charset="0"/>
            </a:rPr>
            <a:t>train</a:t>
          </a:r>
          <a:r>
            <a:rPr lang="es-MX" dirty="0">
              <a:latin typeface="Abadi" panose="020B0604020104020204" pitchFamily="34" charset="0"/>
            </a:rPr>
            <a:t> and test</a:t>
          </a:r>
          <a:endParaRPr lang="es-CO" dirty="0">
            <a:latin typeface="Abadi" panose="020B0604020104020204" pitchFamily="34" charset="0"/>
          </a:endParaRPr>
        </a:p>
      </dgm:t>
    </dgm:pt>
    <dgm:pt modelId="{4ADD0AC6-F2BB-4AA0-82CF-3B8DEBAA9F38}" type="parTrans" cxnId="{312019C2-D950-445B-B334-EC708D4CB45B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E0E44089-DD38-4E5C-AE4D-B3A94B9CFDD1}" type="sibTrans" cxnId="{312019C2-D950-445B-B334-EC708D4CB45B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45524896-727C-43FC-93BC-136F42939AE0}">
      <dgm:prSet phldrT="[Texto]"/>
      <dgm:spPr/>
      <dgm:t>
        <a:bodyPr/>
        <a:lstStyle/>
        <a:p>
          <a:r>
            <a:rPr lang="es-MX" dirty="0" err="1">
              <a:latin typeface="Abadi" panose="020B0604020104020204" pitchFamily="34" charset="0"/>
            </a:rPr>
            <a:t>Hyperparameter</a:t>
          </a:r>
          <a:endParaRPr lang="es-CO" dirty="0">
            <a:latin typeface="Abadi" panose="020B0604020104020204" pitchFamily="34" charset="0"/>
          </a:endParaRPr>
        </a:p>
      </dgm:t>
    </dgm:pt>
    <dgm:pt modelId="{3B6B0F5E-87DD-4727-AF53-07DC6973872A}" type="parTrans" cxnId="{ED721AC6-CCCC-4297-9EF4-766DB685294B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624CE3B8-2F2E-419B-AA81-E2A56853E337}" type="sibTrans" cxnId="{ED721AC6-CCCC-4297-9EF4-766DB685294B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4331E84A-AF5B-4D1D-BE1A-C206FE1EE391}">
      <dgm:prSet phldrT="[Texto]"/>
      <dgm:spPr/>
      <dgm:t>
        <a:bodyPr/>
        <a:lstStyle/>
        <a:p>
          <a:r>
            <a:rPr lang="es-MX" dirty="0" err="1">
              <a:latin typeface="Abadi" panose="020B0604020104020204" pitchFamily="34" charset="0"/>
            </a:rPr>
            <a:t>Setup</a:t>
          </a:r>
          <a:r>
            <a:rPr lang="es-MX" dirty="0">
              <a:latin typeface="Abadi" panose="020B0604020104020204" pitchFamily="34" charset="0"/>
            </a:rPr>
            <a:t> </a:t>
          </a:r>
          <a:r>
            <a:rPr lang="es-MX" dirty="0" err="1">
              <a:latin typeface="Abadi" panose="020B0604020104020204" pitchFamily="34" charset="0"/>
            </a:rPr>
            <a:t>with</a:t>
          </a:r>
          <a:r>
            <a:rPr lang="es-MX" dirty="0">
              <a:latin typeface="Abadi" panose="020B0604020104020204" pitchFamily="34" charset="0"/>
            </a:rPr>
            <a:t> </a:t>
          </a:r>
          <a:r>
            <a:rPr lang="es-MX" dirty="0" err="1">
              <a:latin typeface="Abadi" panose="020B0604020104020204" pitchFamily="34" charset="0"/>
            </a:rPr>
            <a:t>GridSearchCV</a:t>
          </a:r>
          <a:endParaRPr lang="es-CO" dirty="0">
            <a:latin typeface="Abadi" panose="020B0604020104020204" pitchFamily="34" charset="0"/>
          </a:endParaRPr>
        </a:p>
      </dgm:t>
    </dgm:pt>
    <dgm:pt modelId="{9EF71B99-FA47-42BF-AE72-34466B561D36}" type="parTrans" cxnId="{11EC944D-A7F5-47FF-A29E-520C49E2EE2F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40A753D6-E949-4E9F-8ECD-E34805903F42}" type="sibTrans" cxnId="{11EC944D-A7F5-47FF-A29E-520C49E2EE2F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F5E7C63F-DD8D-4623-8DB2-30A449D9C7C1}">
      <dgm:prSet phldrT="[Texto]"/>
      <dgm:spPr/>
      <dgm:t>
        <a:bodyPr/>
        <a:lstStyle/>
        <a:p>
          <a:r>
            <a:rPr lang="es-MX" dirty="0" err="1">
              <a:latin typeface="Abadi" panose="020B0604020104020204" pitchFamily="34" charset="0"/>
            </a:rPr>
            <a:t>Normalization</a:t>
          </a:r>
          <a:endParaRPr lang="es-CO" dirty="0">
            <a:latin typeface="Abadi" panose="020B0604020104020204" pitchFamily="34" charset="0"/>
          </a:endParaRPr>
        </a:p>
      </dgm:t>
    </dgm:pt>
    <dgm:pt modelId="{3CB8B627-2976-47D6-9FAC-074D0931303D}" type="parTrans" cxnId="{379A9F7E-740D-4239-AB9B-E09F78ED1E4A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20D247D1-86B1-4CEA-960C-EFB2B01143B6}" type="sibTrans" cxnId="{379A9F7E-740D-4239-AB9B-E09F78ED1E4A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E0EF3FB1-202B-4378-BF05-0C1D6D05DDA4}">
      <dgm:prSet phldrT="[Texto]"/>
      <dgm:spPr/>
      <dgm:t>
        <a:bodyPr/>
        <a:lstStyle/>
        <a:p>
          <a:r>
            <a:rPr lang="es-MX" dirty="0" err="1">
              <a:latin typeface="Abadi" panose="020B0604020104020204" pitchFamily="34" charset="0"/>
            </a:rPr>
            <a:t>Sorting</a:t>
          </a:r>
          <a:r>
            <a:rPr lang="es-MX" dirty="0">
              <a:latin typeface="Abadi" panose="020B0604020104020204" pitchFamily="34" charset="0"/>
            </a:rPr>
            <a:t> </a:t>
          </a:r>
          <a:r>
            <a:rPr lang="es-MX" dirty="0" err="1">
              <a:latin typeface="Abadi" panose="020B0604020104020204" pitchFamily="34" charset="0"/>
            </a:rPr>
            <a:t>results</a:t>
          </a:r>
          <a:endParaRPr lang="es-CO" dirty="0">
            <a:latin typeface="Abadi" panose="020B0604020104020204" pitchFamily="34" charset="0"/>
          </a:endParaRPr>
        </a:p>
      </dgm:t>
    </dgm:pt>
    <dgm:pt modelId="{B92C0DBA-F0A3-426F-93EA-7D498C683F73}" type="parTrans" cxnId="{8B5F1CF4-5BB1-43BC-89E6-9C20FC5128F0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D4BA87A2-14FA-40E9-835C-2C517CAAC138}" type="sibTrans" cxnId="{8B5F1CF4-5BB1-43BC-89E6-9C20FC5128F0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E9770BF9-9D3E-42D7-82A0-939626F709CA}">
      <dgm:prSet phldrT="[Texto]"/>
      <dgm:spPr/>
      <dgm:t>
        <a:bodyPr/>
        <a:lstStyle/>
        <a:p>
          <a:r>
            <a:rPr lang="es-MX" dirty="0">
              <a:latin typeface="Abadi" panose="020B0604020104020204" pitchFamily="34" charset="0"/>
            </a:rPr>
            <a:t>Training </a:t>
          </a:r>
          <a:endParaRPr lang="es-CO" dirty="0">
            <a:latin typeface="Abadi" panose="020B0604020104020204" pitchFamily="34" charset="0"/>
          </a:endParaRPr>
        </a:p>
      </dgm:t>
    </dgm:pt>
    <dgm:pt modelId="{46F793EE-17F2-428A-B007-84A5B3C330EC}" type="parTrans" cxnId="{EBCD1B9C-3EC1-4374-94CD-D87981A5FDED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C60BF429-C519-4FF0-A410-F9108AEE94DF}" type="sibTrans" cxnId="{EBCD1B9C-3EC1-4374-94CD-D87981A5FDED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FDBB0327-4217-4F65-8C89-5C673C65AE6A}">
      <dgm:prSet phldrT="[Texto]"/>
      <dgm:spPr/>
      <dgm:t>
        <a:bodyPr/>
        <a:lstStyle/>
        <a:p>
          <a:r>
            <a:rPr lang="es-MX" dirty="0" err="1">
              <a:latin typeface="Abadi" panose="020B0604020104020204" pitchFamily="34" charset="0"/>
            </a:rPr>
            <a:t>Evaluation</a:t>
          </a:r>
          <a:endParaRPr lang="es-CO" dirty="0">
            <a:latin typeface="Abadi" panose="020B0604020104020204" pitchFamily="34" charset="0"/>
          </a:endParaRPr>
        </a:p>
      </dgm:t>
    </dgm:pt>
    <dgm:pt modelId="{46338CC4-0CF0-490F-8242-8A6C18B18412}" type="parTrans" cxnId="{EB905BC0-C76A-42F9-BBBF-834E7CFB8DF9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768AC3BF-2D6B-4510-A278-A32A98D5482E}" type="sibTrans" cxnId="{EB905BC0-C76A-42F9-BBBF-834E7CFB8DF9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65D25D9A-CA94-4DF1-A5C0-2FB390549F5F}">
      <dgm:prSet phldrT="[Texto]"/>
      <dgm:spPr/>
      <dgm:t>
        <a:bodyPr/>
        <a:lstStyle/>
        <a:p>
          <a:r>
            <a:rPr lang="es-MX" dirty="0" err="1">
              <a:latin typeface="Abadi" panose="020B0604020104020204" pitchFamily="34" charset="0"/>
            </a:rPr>
            <a:t>Accuracy</a:t>
          </a:r>
          <a:endParaRPr lang="es-CO" dirty="0">
            <a:latin typeface="Abadi" panose="020B0604020104020204" pitchFamily="34" charset="0"/>
          </a:endParaRPr>
        </a:p>
      </dgm:t>
    </dgm:pt>
    <dgm:pt modelId="{3EC9E98C-89DB-4E9E-9458-6AA641495F0D}" type="parTrans" cxnId="{5506D37B-0FC9-46DE-AB05-4EE606F2F67D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DE5ACBB1-ECE3-4438-BCDC-136786BADC4E}" type="sibTrans" cxnId="{5506D37B-0FC9-46DE-AB05-4EE606F2F67D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711FB5CB-608F-4323-BAB3-4311EE605C14}">
      <dgm:prSet phldrT="[Texto]"/>
      <dgm:spPr/>
      <dgm:t>
        <a:bodyPr/>
        <a:lstStyle/>
        <a:p>
          <a:r>
            <a:rPr lang="es-MX" dirty="0" err="1">
              <a:latin typeface="Abadi" panose="020B0604020104020204" pitchFamily="34" charset="0"/>
            </a:rPr>
            <a:t>Scoring</a:t>
          </a:r>
          <a:endParaRPr lang="es-CO" dirty="0">
            <a:latin typeface="Abadi" panose="020B0604020104020204" pitchFamily="34" charset="0"/>
          </a:endParaRPr>
        </a:p>
      </dgm:t>
    </dgm:pt>
    <dgm:pt modelId="{BA095761-AB94-4348-B495-9644792E47D5}" type="parTrans" cxnId="{D8CF442C-C88A-4A96-9E4F-396A05B03105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290CE927-ED10-4234-A08A-D972D10A269C}" type="sibTrans" cxnId="{D8CF442C-C88A-4A96-9E4F-396A05B03105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CE241DEF-119E-41A9-921A-6FA419AD0AD0}">
      <dgm:prSet phldrT="[Texto]"/>
      <dgm:spPr/>
      <dgm:t>
        <a:bodyPr/>
        <a:lstStyle/>
        <a:p>
          <a:r>
            <a:rPr lang="es-MX" dirty="0" err="1">
              <a:latin typeface="Abadi" panose="020B0604020104020204" pitchFamily="34" charset="0"/>
            </a:rPr>
            <a:t>Prediction</a:t>
          </a:r>
          <a:endParaRPr lang="es-CO" dirty="0">
            <a:latin typeface="Abadi" panose="020B0604020104020204" pitchFamily="34" charset="0"/>
          </a:endParaRPr>
        </a:p>
      </dgm:t>
    </dgm:pt>
    <dgm:pt modelId="{941DBB6A-A647-43B8-BDE1-AE47145E5C4C}" type="parTrans" cxnId="{8D5C49E4-4A08-4C43-AC26-FD1597686E3D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1F417426-7896-43E4-956A-69367472D413}" type="sibTrans" cxnId="{8D5C49E4-4A08-4C43-AC26-FD1597686E3D}">
      <dgm:prSet/>
      <dgm:spPr/>
      <dgm:t>
        <a:bodyPr/>
        <a:lstStyle/>
        <a:p>
          <a:endParaRPr lang="es-CO">
            <a:latin typeface="Abadi" panose="020B0604020104020204" pitchFamily="34" charset="0"/>
          </a:endParaRPr>
        </a:p>
      </dgm:t>
    </dgm:pt>
    <dgm:pt modelId="{4FE517AF-D6D7-45FF-ADBC-73D7DA868BE3}" type="pres">
      <dgm:prSet presAssocID="{3A187F41-CA3D-4C97-A364-489800C8F4C1}" presName="linearFlow" presStyleCnt="0">
        <dgm:presLayoutVars>
          <dgm:dir/>
          <dgm:animLvl val="lvl"/>
          <dgm:resizeHandles val="exact"/>
        </dgm:presLayoutVars>
      </dgm:prSet>
      <dgm:spPr/>
    </dgm:pt>
    <dgm:pt modelId="{B3926843-1A4F-4F2A-98C6-15952170387A}" type="pres">
      <dgm:prSet presAssocID="{BC2555AE-45C8-4ED8-A631-782EDFB0D145}" presName="composite" presStyleCnt="0"/>
      <dgm:spPr/>
    </dgm:pt>
    <dgm:pt modelId="{6539EDDF-2481-42EE-A810-CDCECEB0BB5A}" type="pres">
      <dgm:prSet presAssocID="{BC2555AE-45C8-4ED8-A631-782EDFB0D145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2901F9E3-BA58-425E-A63B-4209CE8D5CB5}" type="pres">
      <dgm:prSet presAssocID="{BC2555AE-45C8-4ED8-A631-782EDFB0D145}" presName="parSh" presStyleLbl="node1" presStyleIdx="0" presStyleCnt="5"/>
      <dgm:spPr/>
    </dgm:pt>
    <dgm:pt modelId="{7923938D-2291-4DCD-97C0-8E0EB40FDF31}" type="pres">
      <dgm:prSet presAssocID="{BC2555AE-45C8-4ED8-A631-782EDFB0D145}" presName="desTx" presStyleLbl="fgAcc1" presStyleIdx="0" presStyleCnt="5">
        <dgm:presLayoutVars>
          <dgm:bulletEnabled val="1"/>
        </dgm:presLayoutVars>
      </dgm:prSet>
      <dgm:spPr/>
    </dgm:pt>
    <dgm:pt modelId="{ECFDABEC-4B8A-4D00-9B50-1C459C1FB88B}" type="pres">
      <dgm:prSet presAssocID="{F9587B1B-F606-4EA2-92F2-6405BADB0A12}" presName="sibTrans" presStyleLbl="sibTrans2D1" presStyleIdx="0" presStyleCnt="4"/>
      <dgm:spPr/>
    </dgm:pt>
    <dgm:pt modelId="{A0520CB9-B3E2-4BE7-A137-9823B536F86B}" type="pres">
      <dgm:prSet presAssocID="{F9587B1B-F606-4EA2-92F2-6405BADB0A12}" presName="connTx" presStyleLbl="sibTrans2D1" presStyleIdx="0" presStyleCnt="4"/>
      <dgm:spPr/>
    </dgm:pt>
    <dgm:pt modelId="{1C3571D2-1930-4C12-80E0-7495D5C9A5E2}" type="pres">
      <dgm:prSet presAssocID="{90A252ED-83AC-4125-A698-39755A41202E}" presName="composite" presStyleCnt="0"/>
      <dgm:spPr/>
    </dgm:pt>
    <dgm:pt modelId="{8547103C-449E-4A2C-BBE2-997BB222F25E}" type="pres">
      <dgm:prSet presAssocID="{90A252ED-83AC-4125-A698-39755A41202E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882DDDA0-1D8E-4AA1-ADF7-10D877647A00}" type="pres">
      <dgm:prSet presAssocID="{90A252ED-83AC-4125-A698-39755A41202E}" presName="parSh" presStyleLbl="node1" presStyleIdx="1" presStyleCnt="5"/>
      <dgm:spPr/>
    </dgm:pt>
    <dgm:pt modelId="{D95B26FC-183D-4C47-A3B4-884D7A250EF2}" type="pres">
      <dgm:prSet presAssocID="{90A252ED-83AC-4125-A698-39755A41202E}" presName="desTx" presStyleLbl="fgAcc1" presStyleIdx="1" presStyleCnt="5">
        <dgm:presLayoutVars>
          <dgm:bulletEnabled val="1"/>
        </dgm:presLayoutVars>
      </dgm:prSet>
      <dgm:spPr/>
    </dgm:pt>
    <dgm:pt modelId="{0867D2B3-2BB7-41B2-AFDF-4FA95888D37B}" type="pres">
      <dgm:prSet presAssocID="{DE7E672A-4A3D-42E3-92D8-4A2A157D732A}" presName="sibTrans" presStyleLbl="sibTrans2D1" presStyleIdx="1" presStyleCnt="4"/>
      <dgm:spPr/>
    </dgm:pt>
    <dgm:pt modelId="{1D497972-7504-44C2-AFEC-00E0BCA1C34B}" type="pres">
      <dgm:prSet presAssocID="{DE7E672A-4A3D-42E3-92D8-4A2A157D732A}" presName="connTx" presStyleLbl="sibTrans2D1" presStyleIdx="1" presStyleCnt="4"/>
      <dgm:spPr/>
    </dgm:pt>
    <dgm:pt modelId="{6312BA3B-5992-44B4-A834-44FFA8FBE93A}" type="pres">
      <dgm:prSet presAssocID="{45524896-727C-43FC-93BC-136F42939AE0}" presName="composite" presStyleCnt="0"/>
      <dgm:spPr/>
    </dgm:pt>
    <dgm:pt modelId="{FDEC5A1F-BC37-4C79-AFDB-EEC0B7F54D00}" type="pres">
      <dgm:prSet presAssocID="{45524896-727C-43FC-93BC-136F42939AE0}" presName="par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5B1A5945-F18A-4377-B5D2-52717595241B}" type="pres">
      <dgm:prSet presAssocID="{45524896-727C-43FC-93BC-136F42939AE0}" presName="parSh" presStyleLbl="node1" presStyleIdx="2" presStyleCnt="5"/>
      <dgm:spPr/>
    </dgm:pt>
    <dgm:pt modelId="{1468D015-C103-4C9D-8B3E-1DDA68B12E78}" type="pres">
      <dgm:prSet presAssocID="{45524896-727C-43FC-93BC-136F42939AE0}" presName="desTx" presStyleLbl="fgAcc1" presStyleIdx="2" presStyleCnt="5">
        <dgm:presLayoutVars>
          <dgm:bulletEnabled val="1"/>
        </dgm:presLayoutVars>
      </dgm:prSet>
      <dgm:spPr/>
    </dgm:pt>
    <dgm:pt modelId="{B2BD4C70-4A7D-4115-A1DF-333BF206DA2A}" type="pres">
      <dgm:prSet presAssocID="{624CE3B8-2F2E-419B-AA81-E2A56853E337}" presName="sibTrans" presStyleLbl="sibTrans2D1" presStyleIdx="2" presStyleCnt="4"/>
      <dgm:spPr/>
    </dgm:pt>
    <dgm:pt modelId="{A882B5E4-605C-4DC8-88A8-7BB5638B8E3B}" type="pres">
      <dgm:prSet presAssocID="{624CE3B8-2F2E-419B-AA81-E2A56853E337}" presName="connTx" presStyleLbl="sibTrans2D1" presStyleIdx="2" presStyleCnt="4"/>
      <dgm:spPr/>
    </dgm:pt>
    <dgm:pt modelId="{51448C4B-2737-4343-817A-36C618F05E15}" type="pres">
      <dgm:prSet presAssocID="{E9770BF9-9D3E-42D7-82A0-939626F709CA}" presName="composite" presStyleCnt="0"/>
      <dgm:spPr/>
    </dgm:pt>
    <dgm:pt modelId="{62D2566E-E3F9-4F62-BEE2-663EE92449D1}" type="pres">
      <dgm:prSet presAssocID="{E9770BF9-9D3E-42D7-82A0-939626F709CA}" presName="par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45A5999C-3F69-4F50-BD18-A6FC49830637}" type="pres">
      <dgm:prSet presAssocID="{E9770BF9-9D3E-42D7-82A0-939626F709CA}" presName="parSh" presStyleLbl="node1" presStyleIdx="3" presStyleCnt="5"/>
      <dgm:spPr/>
    </dgm:pt>
    <dgm:pt modelId="{ECF34E16-09D0-4349-A388-1868AEB08B9A}" type="pres">
      <dgm:prSet presAssocID="{E9770BF9-9D3E-42D7-82A0-939626F709CA}" presName="desTx" presStyleLbl="fgAcc1" presStyleIdx="3" presStyleCnt="5">
        <dgm:presLayoutVars>
          <dgm:bulletEnabled val="1"/>
        </dgm:presLayoutVars>
      </dgm:prSet>
      <dgm:spPr/>
    </dgm:pt>
    <dgm:pt modelId="{E6C1AACE-B5E1-4C69-917A-39EEF51022C1}" type="pres">
      <dgm:prSet presAssocID="{C60BF429-C519-4FF0-A410-F9108AEE94DF}" presName="sibTrans" presStyleLbl="sibTrans2D1" presStyleIdx="3" presStyleCnt="4"/>
      <dgm:spPr/>
    </dgm:pt>
    <dgm:pt modelId="{1BE137C5-1B17-4DA1-AF02-B8CD0DB4BEED}" type="pres">
      <dgm:prSet presAssocID="{C60BF429-C519-4FF0-A410-F9108AEE94DF}" presName="connTx" presStyleLbl="sibTrans2D1" presStyleIdx="3" presStyleCnt="4"/>
      <dgm:spPr/>
    </dgm:pt>
    <dgm:pt modelId="{1778C80C-F4D6-481F-A57C-EBD7BEEB363B}" type="pres">
      <dgm:prSet presAssocID="{FDBB0327-4217-4F65-8C89-5C673C65AE6A}" presName="composite" presStyleCnt="0"/>
      <dgm:spPr/>
    </dgm:pt>
    <dgm:pt modelId="{2F0BBC9E-8040-43D8-A6CA-A7327FE72E60}" type="pres">
      <dgm:prSet presAssocID="{FDBB0327-4217-4F65-8C89-5C673C65AE6A}" presName="par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BFFB4781-D7F9-48B4-A812-F29A8FEDA50A}" type="pres">
      <dgm:prSet presAssocID="{FDBB0327-4217-4F65-8C89-5C673C65AE6A}" presName="parSh" presStyleLbl="node1" presStyleIdx="4" presStyleCnt="5"/>
      <dgm:spPr/>
    </dgm:pt>
    <dgm:pt modelId="{61B4EFB5-1E1D-4411-9562-D01C08E710A0}" type="pres">
      <dgm:prSet presAssocID="{FDBB0327-4217-4F65-8C89-5C673C65AE6A}" presName="desTx" presStyleLbl="fgAcc1" presStyleIdx="4" presStyleCnt="5">
        <dgm:presLayoutVars>
          <dgm:bulletEnabled val="1"/>
        </dgm:presLayoutVars>
      </dgm:prSet>
      <dgm:spPr/>
    </dgm:pt>
  </dgm:ptLst>
  <dgm:cxnLst>
    <dgm:cxn modelId="{89C7A80D-FE12-4022-9EDF-EB8B5C87318B}" type="presOf" srcId="{F5E7C63F-DD8D-4623-8DB2-30A449D9C7C1}" destId="{7923938D-2291-4DCD-97C0-8E0EB40FDF31}" srcOrd="0" destOrd="0" presId="urn:microsoft.com/office/officeart/2005/8/layout/process3"/>
    <dgm:cxn modelId="{82FD7F27-760C-47B8-8A01-F90D2D00DE4E}" type="presOf" srcId="{65D25D9A-CA94-4DF1-A5C0-2FB390549F5F}" destId="{61B4EFB5-1E1D-4411-9562-D01C08E710A0}" srcOrd="0" destOrd="0" presId="urn:microsoft.com/office/officeart/2005/8/layout/process3"/>
    <dgm:cxn modelId="{D8CF442C-C88A-4A96-9E4F-396A05B03105}" srcId="{FDBB0327-4217-4F65-8C89-5C673C65AE6A}" destId="{711FB5CB-608F-4323-BAB3-4311EE605C14}" srcOrd="1" destOrd="0" parTransId="{BA095761-AB94-4348-B495-9644792E47D5}" sibTransId="{290CE927-ED10-4234-A08A-D972D10A269C}"/>
    <dgm:cxn modelId="{F45A8B2E-5B68-44B0-B837-78A1C0D2C6A5}" type="presOf" srcId="{C60BF429-C519-4FF0-A410-F9108AEE94DF}" destId="{1BE137C5-1B17-4DA1-AF02-B8CD0DB4BEED}" srcOrd="1" destOrd="0" presId="urn:microsoft.com/office/officeart/2005/8/layout/process3"/>
    <dgm:cxn modelId="{2C876238-CD81-4F18-8F9D-9D9854621DBB}" type="presOf" srcId="{45524896-727C-43FC-93BC-136F42939AE0}" destId="{5B1A5945-F18A-4377-B5D2-52717595241B}" srcOrd="1" destOrd="0" presId="urn:microsoft.com/office/officeart/2005/8/layout/process3"/>
    <dgm:cxn modelId="{E4935239-9D3D-4FC1-B43A-7CC5B36878FF}" type="presOf" srcId="{4331E84A-AF5B-4D1D-BE1A-C206FE1EE391}" destId="{1468D015-C103-4C9D-8B3E-1DDA68B12E78}" srcOrd="0" destOrd="0" presId="urn:microsoft.com/office/officeart/2005/8/layout/process3"/>
    <dgm:cxn modelId="{4B2F4C3F-DA8C-47B4-90E2-AA9699561C18}" type="presOf" srcId="{C60BF429-C519-4FF0-A410-F9108AEE94DF}" destId="{E6C1AACE-B5E1-4C69-917A-39EEF51022C1}" srcOrd="0" destOrd="0" presId="urn:microsoft.com/office/officeart/2005/8/layout/process3"/>
    <dgm:cxn modelId="{7FC5B15C-557F-4D70-B5BD-76869FB8F17A}" srcId="{3A187F41-CA3D-4C97-A364-489800C8F4C1}" destId="{90A252ED-83AC-4125-A698-39755A41202E}" srcOrd="1" destOrd="0" parTransId="{2D076FDF-015F-4428-BC42-5EBB60B9B1DB}" sibTransId="{DE7E672A-4A3D-42E3-92D8-4A2A157D732A}"/>
    <dgm:cxn modelId="{5D818746-BFF5-4863-8498-74F1355EAF4C}" type="presOf" srcId="{E9770BF9-9D3E-42D7-82A0-939626F709CA}" destId="{45A5999C-3F69-4F50-BD18-A6FC49830637}" srcOrd="1" destOrd="0" presId="urn:microsoft.com/office/officeart/2005/8/layout/process3"/>
    <dgm:cxn modelId="{F8556448-B40E-40DE-A5D1-CB58FF8B7714}" type="presOf" srcId="{CE241DEF-119E-41A9-921A-6FA419AD0AD0}" destId="{ECF34E16-09D0-4349-A388-1868AEB08B9A}" srcOrd="0" destOrd="0" presId="urn:microsoft.com/office/officeart/2005/8/layout/process3"/>
    <dgm:cxn modelId="{18DFBF68-8511-45CD-9A8F-16980EC31EB5}" type="presOf" srcId="{624CE3B8-2F2E-419B-AA81-E2A56853E337}" destId="{B2BD4C70-4A7D-4115-A1DF-333BF206DA2A}" srcOrd="0" destOrd="0" presId="urn:microsoft.com/office/officeart/2005/8/layout/process3"/>
    <dgm:cxn modelId="{11EC944D-A7F5-47FF-A29E-520C49E2EE2F}" srcId="{45524896-727C-43FC-93BC-136F42939AE0}" destId="{4331E84A-AF5B-4D1D-BE1A-C206FE1EE391}" srcOrd="0" destOrd="0" parTransId="{9EF71B99-FA47-42BF-AE72-34466B561D36}" sibTransId="{40A753D6-E949-4E9F-8ECD-E34805903F42}"/>
    <dgm:cxn modelId="{9BDA9E4F-D541-42E3-BA1F-407C2088E909}" type="presOf" srcId="{E0EF3FB1-202B-4378-BF05-0C1D6D05DDA4}" destId="{7923938D-2291-4DCD-97C0-8E0EB40FDF31}" srcOrd="0" destOrd="1" presId="urn:microsoft.com/office/officeart/2005/8/layout/process3"/>
    <dgm:cxn modelId="{776D9852-D8D5-4C42-AC46-E4E85BAE367A}" type="presOf" srcId="{45524896-727C-43FC-93BC-136F42939AE0}" destId="{FDEC5A1F-BC37-4C79-AFDB-EEC0B7F54D00}" srcOrd="0" destOrd="0" presId="urn:microsoft.com/office/officeart/2005/8/layout/process3"/>
    <dgm:cxn modelId="{2904F557-7D31-4D2E-90F6-1B49BFC7F8EC}" type="presOf" srcId="{2A318ACE-55B9-40A5-A7B6-1E0D2AA8FC74}" destId="{D95B26FC-183D-4C47-A3B4-884D7A250EF2}" srcOrd="0" destOrd="0" presId="urn:microsoft.com/office/officeart/2005/8/layout/process3"/>
    <dgm:cxn modelId="{5506D37B-0FC9-46DE-AB05-4EE606F2F67D}" srcId="{FDBB0327-4217-4F65-8C89-5C673C65AE6A}" destId="{65D25D9A-CA94-4DF1-A5C0-2FB390549F5F}" srcOrd="0" destOrd="0" parTransId="{3EC9E98C-89DB-4E9E-9458-6AA641495F0D}" sibTransId="{DE5ACBB1-ECE3-4438-BCDC-136786BADC4E}"/>
    <dgm:cxn modelId="{379A9F7E-740D-4239-AB9B-E09F78ED1E4A}" srcId="{BC2555AE-45C8-4ED8-A631-782EDFB0D145}" destId="{F5E7C63F-DD8D-4623-8DB2-30A449D9C7C1}" srcOrd="0" destOrd="0" parTransId="{3CB8B627-2976-47D6-9FAC-074D0931303D}" sibTransId="{20D247D1-86B1-4CEA-960C-EFB2B01143B6}"/>
    <dgm:cxn modelId="{BBA5867F-AD47-4756-9F48-1C4BB6C30407}" type="presOf" srcId="{90A252ED-83AC-4125-A698-39755A41202E}" destId="{8547103C-449E-4A2C-BBE2-997BB222F25E}" srcOrd="0" destOrd="0" presId="urn:microsoft.com/office/officeart/2005/8/layout/process3"/>
    <dgm:cxn modelId="{87D2C781-C90C-4D3C-BD1F-6B7B64F912FA}" type="presOf" srcId="{E9770BF9-9D3E-42D7-82A0-939626F709CA}" destId="{62D2566E-E3F9-4F62-BEE2-663EE92449D1}" srcOrd="0" destOrd="0" presId="urn:microsoft.com/office/officeart/2005/8/layout/process3"/>
    <dgm:cxn modelId="{EBCD1B9C-3EC1-4374-94CD-D87981A5FDED}" srcId="{3A187F41-CA3D-4C97-A364-489800C8F4C1}" destId="{E9770BF9-9D3E-42D7-82A0-939626F709CA}" srcOrd="3" destOrd="0" parTransId="{46F793EE-17F2-428A-B007-84A5B3C330EC}" sibTransId="{C60BF429-C519-4FF0-A410-F9108AEE94DF}"/>
    <dgm:cxn modelId="{726394A3-562D-427A-BAAA-F3A24DF11F3B}" type="presOf" srcId="{FDBB0327-4217-4F65-8C89-5C673C65AE6A}" destId="{BFFB4781-D7F9-48B4-A812-F29A8FEDA50A}" srcOrd="1" destOrd="0" presId="urn:microsoft.com/office/officeart/2005/8/layout/process3"/>
    <dgm:cxn modelId="{4B4D43B4-14C4-4011-9808-74480D2F6695}" type="presOf" srcId="{3A187F41-CA3D-4C97-A364-489800C8F4C1}" destId="{4FE517AF-D6D7-45FF-ADBC-73D7DA868BE3}" srcOrd="0" destOrd="0" presId="urn:microsoft.com/office/officeart/2005/8/layout/process3"/>
    <dgm:cxn modelId="{4A5728BA-5A03-4C44-B0D3-EC01ECEC5EA5}" type="presOf" srcId="{DE7E672A-4A3D-42E3-92D8-4A2A157D732A}" destId="{0867D2B3-2BB7-41B2-AFDF-4FA95888D37B}" srcOrd="0" destOrd="0" presId="urn:microsoft.com/office/officeart/2005/8/layout/process3"/>
    <dgm:cxn modelId="{EECD02C0-8044-47AF-90FA-88134288B51D}" type="presOf" srcId="{711FB5CB-608F-4323-BAB3-4311EE605C14}" destId="{61B4EFB5-1E1D-4411-9562-D01C08E710A0}" srcOrd="0" destOrd="1" presId="urn:microsoft.com/office/officeart/2005/8/layout/process3"/>
    <dgm:cxn modelId="{EB905BC0-C76A-42F9-BBBF-834E7CFB8DF9}" srcId="{3A187F41-CA3D-4C97-A364-489800C8F4C1}" destId="{FDBB0327-4217-4F65-8C89-5C673C65AE6A}" srcOrd="4" destOrd="0" parTransId="{46338CC4-0CF0-490F-8242-8A6C18B18412}" sibTransId="{768AC3BF-2D6B-4510-A278-A32A98D5482E}"/>
    <dgm:cxn modelId="{F9EBA1C1-BA5C-43A4-9F20-7169A55F2759}" type="presOf" srcId="{FDBB0327-4217-4F65-8C89-5C673C65AE6A}" destId="{2F0BBC9E-8040-43D8-A6CA-A7327FE72E60}" srcOrd="0" destOrd="0" presId="urn:microsoft.com/office/officeart/2005/8/layout/process3"/>
    <dgm:cxn modelId="{312019C2-D950-445B-B334-EC708D4CB45B}" srcId="{90A252ED-83AC-4125-A698-39755A41202E}" destId="{2A318ACE-55B9-40A5-A7B6-1E0D2AA8FC74}" srcOrd="0" destOrd="0" parTransId="{4ADD0AC6-F2BB-4AA0-82CF-3B8DEBAA9F38}" sibTransId="{E0E44089-DD38-4E5C-AE4D-B3A94B9CFDD1}"/>
    <dgm:cxn modelId="{ED721AC6-CCCC-4297-9EF4-766DB685294B}" srcId="{3A187F41-CA3D-4C97-A364-489800C8F4C1}" destId="{45524896-727C-43FC-93BC-136F42939AE0}" srcOrd="2" destOrd="0" parTransId="{3B6B0F5E-87DD-4727-AF53-07DC6973872A}" sibTransId="{624CE3B8-2F2E-419B-AA81-E2A56853E337}"/>
    <dgm:cxn modelId="{94C888CB-6B30-45A5-8163-9B995B3472A3}" type="presOf" srcId="{F9587B1B-F606-4EA2-92F2-6405BADB0A12}" destId="{A0520CB9-B3E2-4BE7-A137-9823B536F86B}" srcOrd="1" destOrd="0" presId="urn:microsoft.com/office/officeart/2005/8/layout/process3"/>
    <dgm:cxn modelId="{C23AB8CE-C1CD-4DEC-BD41-3E9D1F72797B}" type="presOf" srcId="{BC2555AE-45C8-4ED8-A631-782EDFB0D145}" destId="{2901F9E3-BA58-425E-A63B-4209CE8D5CB5}" srcOrd="1" destOrd="0" presId="urn:microsoft.com/office/officeart/2005/8/layout/process3"/>
    <dgm:cxn modelId="{965980DC-E32D-496C-8147-B1CA1B3F64E3}" type="presOf" srcId="{F9587B1B-F606-4EA2-92F2-6405BADB0A12}" destId="{ECFDABEC-4B8A-4D00-9B50-1C459C1FB88B}" srcOrd="0" destOrd="0" presId="urn:microsoft.com/office/officeart/2005/8/layout/process3"/>
    <dgm:cxn modelId="{8D5C49E4-4A08-4C43-AC26-FD1597686E3D}" srcId="{E9770BF9-9D3E-42D7-82A0-939626F709CA}" destId="{CE241DEF-119E-41A9-921A-6FA419AD0AD0}" srcOrd="0" destOrd="0" parTransId="{941DBB6A-A647-43B8-BDE1-AE47145E5C4C}" sibTransId="{1F417426-7896-43E4-956A-69367472D413}"/>
    <dgm:cxn modelId="{F68521ED-403F-46E5-9537-52FE57279557}" srcId="{3A187F41-CA3D-4C97-A364-489800C8F4C1}" destId="{BC2555AE-45C8-4ED8-A631-782EDFB0D145}" srcOrd="0" destOrd="0" parTransId="{A089E242-4069-4DBD-B1F0-6CD0135AE1CD}" sibTransId="{F9587B1B-F606-4EA2-92F2-6405BADB0A12}"/>
    <dgm:cxn modelId="{8B5F1CF4-5BB1-43BC-89E6-9C20FC5128F0}" srcId="{BC2555AE-45C8-4ED8-A631-782EDFB0D145}" destId="{E0EF3FB1-202B-4378-BF05-0C1D6D05DDA4}" srcOrd="1" destOrd="0" parTransId="{B92C0DBA-F0A3-426F-93EA-7D498C683F73}" sibTransId="{D4BA87A2-14FA-40E9-835C-2C517CAAC138}"/>
    <dgm:cxn modelId="{F77A5FF8-5E2A-4CBA-990F-D22C929A6E94}" type="presOf" srcId="{624CE3B8-2F2E-419B-AA81-E2A56853E337}" destId="{A882B5E4-605C-4DC8-88A8-7BB5638B8E3B}" srcOrd="1" destOrd="0" presId="urn:microsoft.com/office/officeart/2005/8/layout/process3"/>
    <dgm:cxn modelId="{D5F722F9-E3D9-4D79-B22B-D806FA867F71}" type="presOf" srcId="{DE7E672A-4A3D-42E3-92D8-4A2A157D732A}" destId="{1D497972-7504-44C2-AFEC-00E0BCA1C34B}" srcOrd="1" destOrd="0" presId="urn:microsoft.com/office/officeart/2005/8/layout/process3"/>
    <dgm:cxn modelId="{C6A374FA-6790-4D00-9093-DCB28694A9AD}" type="presOf" srcId="{BC2555AE-45C8-4ED8-A631-782EDFB0D145}" destId="{6539EDDF-2481-42EE-A810-CDCECEB0BB5A}" srcOrd="0" destOrd="0" presId="urn:microsoft.com/office/officeart/2005/8/layout/process3"/>
    <dgm:cxn modelId="{ACF99DFC-6A31-4648-B4D2-B46BFC39A1AA}" type="presOf" srcId="{90A252ED-83AC-4125-A698-39755A41202E}" destId="{882DDDA0-1D8E-4AA1-ADF7-10D877647A00}" srcOrd="1" destOrd="0" presId="urn:microsoft.com/office/officeart/2005/8/layout/process3"/>
    <dgm:cxn modelId="{2B9FF981-5B48-4B51-A958-3781B5A602E4}" type="presParOf" srcId="{4FE517AF-D6D7-45FF-ADBC-73D7DA868BE3}" destId="{B3926843-1A4F-4F2A-98C6-15952170387A}" srcOrd="0" destOrd="0" presId="urn:microsoft.com/office/officeart/2005/8/layout/process3"/>
    <dgm:cxn modelId="{277A6CF1-BCFF-411F-9AB3-5A5171458202}" type="presParOf" srcId="{B3926843-1A4F-4F2A-98C6-15952170387A}" destId="{6539EDDF-2481-42EE-A810-CDCECEB0BB5A}" srcOrd="0" destOrd="0" presId="urn:microsoft.com/office/officeart/2005/8/layout/process3"/>
    <dgm:cxn modelId="{12A592A7-3E25-4FD9-8C6E-F783E3D47DC0}" type="presParOf" srcId="{B3926843-1A4F-4F2A-98C6-15952170387A}" destId="{2901F9E3-BA58-425E-A63B-4209CE8D5CB5}" srcOrd="1" destOrd="0" presId="urn:microsoft.com/office/officeart/2005/8/layout/process3"/>
    <dgm:cxn modelId="{F9B84A00-6331-421D-A3DE-CDB47FA88197}" type="presParOf" srcId="{B3926843-1A4F-4F2A-98C6-15952170387A}" destId="{7923938D-2291-4DCD-97C0-8E0EB40FDF31}" srcOrd="2" destOrd="0" presId="urn:microsoft.com/office/officeart/2005/8/layout/process3"/>
    <dgm:cxn modelId="{E8B2496A-39F0-4628-A9AD-FE1F71373DF2}" type="presParOf" srcId="{4FE517AF-D6D7-45FF-ADBC-73D7DA868BE3}" destId="{ECFDABEC-4B8A-4D00-9B50-1C459C1FB88B}" srcOrd="1" destOrd="0" presId="urn:microsoft.com/office/officeart/2005/8/layout/process3"/>
    <dgm:cxn modelId="{89FC252E-CD4B-4198-A4F0-F4674D50348B}" type="presParOf" srcId="{ECFDABEC-4B8A-4D00-9B50-1C459C1FB88B}" destId="{A0520CB9-B3E2-4BE7-A137-9823B536F86B}" srcOrd="0" destOrd="0" presId="urn:microsoft.com/office/officeart/2005/8/layout/process3"/>
    <dgm:cxn modelId="{C6DE3581-62B2-4291-AE93-9EA66D19F800}" type="presParOf" srcId="{4FE517AF-D6D7-45FF-ADBC-73D7DA868BE3}" destId="{1C3571D2-1930-4C12-80E0-7495D5C9A5E2}" srcOrd="2" destOrd="0" presId="urn:microsoft.com/office/officeart/2005/8/layout/process3"/>
    <dgm:cxn modelId="{44F5A7E4-ECA3-4D25-9AEF-1E716658A0FA}" type="presParOf" srcId="{1C3571D2-1930-4C12-80E0-7495D5C9A5E2}" destId="{8547103C-449E-4A2C-BBE2-997BB222F25E}" srcOrd="0" destOrd="0" presId="urn:microsoft.com/office/officeart/2005/8/layout/process3"/>
    <dgm:cxn modelId="{04725549-2CEF-47A2-ABF4-579E7BF50BD4}" type="presParOf" srcId="{1C3571D2-1930-4C12-80E0-7495D5C9A5E2}" destId="{882DDDA0-1D8E-4AA1-ADF7-10D877647A00}" srcOrd="1" destOrd="0" presId="urn:microsoft.com/office/officeart/2005/8/layout/process3"/>
    <dgm:cxn modelId="{C2B373BE-F1E9-4A83-8F8C-1C55E79B7E59}" type="presParOf" srcId="{1C3571D2-1930-4C12-80E0-7495D5C9A5E2}" destId="{D95B26FC-183D-4C47-A3B4-884D7A250EF2}" srcOrd="2" destOrd="0" presId="urn:microsoft.com/office/officeart/2005/8/layout/process3"/>
    <dgm:cxn modelId="{4EC71073-062C-48CE-8D28-5986F07AE2B6}" type="presParOf" srcId="{4FE517AF-D6D7-45FF-ADBC-73D7DA868BE3}" destId="{0867D2B3-2BB7-41B2-AFDF-4FA95888D37B}" srcOrd="3" destOrd="0" presId="urn:microsoft.com/office/officeart/2005/8/layout/process3"/>
    <dgm:cxn modelId="{1E04C395-BB3F-4C7B-8E89-B38B1B1CD77D}" type="presParOf" srcId="{0867D2B3-2BB7-41B2-AFDF-4FA95888D37B}" destId="{1D497972-7504-44C2-AFEC-00E0BCA1C34B}" srcOrd="0" destOrd="0" presId="urn:microsoft.com/office/officeart/2005/8/layout/process3"/>
    <dgm:cxn modelId="{BE44E735-6A39-4BEB-AD4F-02A3E6D19780}" type="presParOf" srcId="{4FE517AF-D6D7-45FF-ADBC-73D7DA868BE3}" destId="{6312BA3B-5992-44B4-A834-44FFA8FBE93A}" srcOrd="4" destOrd="0" presId="urn:microsoft.com/office/officeart/2005/8/layout/process3"/>
    <dgm:cxn modelId="{3D3263B1-141D-48F4-84B3-0AF4F34035F2}" type="presParOf" srcId="{6312BA3B-5992-44B4-A834-44FFA8FBE93A}" destId="{FDEC5A1F-BC37-4C79-AFDB-EEC0B7F54D00}" srcOrd="0" destOrd="0" presId="urn:microsoft.com/office/officeart/2005/8/layout/process3"/>
    <dgm:cxn modelId="{84F8FF39-D7DC-4580-8099-68352CE2B708}" type="presParOf" srcId="{6312BA3B-5992-44B4-A834-44FFA8FBE93A}" destId="{5B1A5945-F18A-4377-B5D2-52717595241B}" srcOrd="1" destOrd="0" presId="urn:microsoft.com/office/officeart/2005/8/layout/process3"/>
    <dgm:cxn modelId="{0AAB7620-8498-4CE8-875C-566736671F35}" type="presParOf" srcId="{6312BA3B-5992-44B4-A834-44FFA8FBE93A}" destId="{1468D015-C103-4C9D-8B3E-1DDA68B12E78}" srcOrd="2" destOrd="0" presId="urn:microsoft.com/office/officeart/2005/8/layout/process3"/>
    <dgm:cxn modelId="{E4E8123E-145F-4CEE-8475-4ABEFD875001}" type="presParOf" srcId="{4FE517AF-D6D7-45FF-ADBC-73D7DA868BE3}" destId="{B2BD4C70-4A7D-4115-A1DF-333BF206DA2A}" srcOrd="5" destOrd="0" presId="urn:microsoft.com/office/officeart/2005/8/layout/process3"/>
    <dgm:cxn modelId="{F6321338-6B65-4961-8A16-44D6E9C23755}" type="presParOf" srcId="{B2BD4C70-4A7D-4115-A1DF-333BF206DA2A}" destId="{A882B5E4-605C-4DC8-88A8-7BB5638B8E3B}" srcOrd="0" destOrd="0" presId="urn:microsoft.com/office/officeart/2005/8/layout/process3"/>
    <dgm:cxn modelId="{B6D20C40-EB7F-46D3-90E7-8F55FBDEBCAB}" type="presParOf" srcId="{4FE517AF-D6D7-45FF-ADBC-73D7DA868BE3}" destId="{51448C4B-2737-4343-817A-36C618F05E15}" srcOrd="6" destOrd="0" presId="urn:microsoft.com/office/officeart/2005/8/layout/process3"/>
    <dgm:cxn modelId="{2CA366A4-F324-4867-B73A-B47429F36766}" type="presParOf" srcId="{51448C4B-2737-4343-817A-36C618F05E15}" destId="{62D2566E-E3F9-4F62-BEE2-663EE92449D1}" srcOrd="0" destOrd="0" presId="urn:microsoft.com/office/officeart/2005/8/layout/process3"/>
    <dgm:cxn modelId="{818A6A89-25C4-441E-8110-5CDF6849D06E}" type="presParOf" srcId="{51448C4B-2737-4343-817A-36C618F05E15}" destId="{45A5999C-3F69-4F50-BD18-A6FC49830637}" srcOrd="1" destOrd="0" presId="urn:microsoft.com/office/officeart/2005/8/layout/process3"/>
    <dgm:cxn modelId="{9ACB6E73-58A4-4A45-B113-26C328FD531E}" type="presParOf" srcId="{51448C4B-2737-4343-817A-36C618F05E15}" destId="{ECF34E16-09D0-4349-A388-1868AEB08B9A}" srcOrd="2" destOrd="0" presId="urn:microsoft.com/office/officeart/2005/8/layout/process3"/>
    <dgm:cxn modelId="{A4ADA5C0-E0DC-4E2E-A773-337A2A2B5222}" type="presParOf" srcId="{4FE517AF-D6D7-45FF-ADBC-73D7DA868BE3}" destId="{E6C1AACE-B5E1-4C69-917A-39EEF51022C1}" srcOrd="7" destOrd="0" presId="urn:microsoft.com/office/officeart/2005/8/layout/process3"/>
    <dgm:cxn modelId="{CF041C39-A74D-4D1E-B009-159374A360F1}" type="presParOf" srcId="{E6C1AACE-B5E1-4C69-917A-39EEF51022C1}" destId="{1BE137C5-1B17-4DA1-AF02-B8CD0DB4BEED}" srcOrd="0" destOrd="0" presId="urn:microsoft.com/office/officeart/2005/8/layout/process3"/>
    <dgm:cxn modelId="{D11589C2-D887-49DA-ABA4-FE792646215C}" type="presParOf" srcId="{4FE517AF-D6D7-45FF-ADBC-73D7DA868BE3}" destId="{1778C80C-F4D6-481F-A57C-EBD7BEEB363B}" srcOrd="8" destOrd="0" presId="urn:microsoft.com/office/officeart/2005/8/layout/process3"/>
    <dgm:cxn modelId="{7EE10B25-6F31-4345-A874-0DF03B257011}" type="presParOf" srcId="{1778C80C-F4D6-481F-A57C-EBD7BEEB363B}" destId="{2F0BBC9E-8040-43D8-A6CA-A7327FE72E60}" srcOrd="0" destOrd="0" presId="urn:microsoft.com/office/officeart/2005/8/layout/process3"/>
    <dgm:cxn modelId="{FCA0D7A8-3245-4EA6-A19B-E081A57DDACF}" type="presParOf" srcId="{1778C80C-F4D6-481F-A57C-EBD7BEEB363B}" destId="{BFFB4781-D7F9-48B4-A812-F29A8FEDA50A}" srcOrd="1" destOrd="0" presId="urn:microsoft.com/office/officeart/2005/8/layout/process3"/>
    <dgm:cxn modelId="{387C37FB-DADE-4DB6-9BC8-DFE6C153D9BF}" type="presParOf" srcId="{1778C80C-F4D6-481F-A57C-EBD7BEEB363B}" destId="{61B4EFB5-1E1D-4411-9562-D01C08E710A0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018AD0-FB8F-4BCE-B357-DBDD4C5271CE}">
      <dsp:nvSpPr>
        <dsp:cNvPr id="0" name=""/>
        <dsp:cNvSpPr/>
      </dsp:nvSpPr>
      <dsp:spPr>
        <a:xfrm>
          <a:off x="2716" y="1079755"/>
          <a:ext cx="1279601" cy="127960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/>
          <a:srcRect/>
          <a:stretch>
            <a:fillRect t="-4000" b="-4000"/>
          </a:stretch>
        </a:blipFill>
        <a:ln>
          <a:noFill/>
        </a:ln>
        <a:effectLst/>
        <a:sp3d z="-381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D7C242-8BF0-45D8-BC97-34B316786B02}">
      <dsp:nvSpPr>
        <dsp:cNvPr id="0" name=""/>
        <dsp:cNvSpPr/>
      </dsp:nvSpPr>
      <dsp:spPr>
        <a:xfrm>
          <a:off x="211023" y="1847517"/>
          <a:ext cx="1279601" cy="127960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b="1" kern="1200" cap="none" spc="0" dirty="0" err="1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Get</a:t>
          </a:r>
          <a:r>
            <a:rPr lang="es-MX" sz="1800" b="1" kern="1200" cap="none" spc="0" dirty="0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 </a:t>
          </a:r>
          <a:r>
            <a:rPr lang="es-MX" sz="1800" b="1" kern="1200" cap="none" spc="0" dirty="0" err="1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Request</a:t>
          </a:r>
          <a:r>
            <a:rPr lang="es-MX" sz="1800" b="1" kern="1200" cap="none" spc="0" dirty="0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 </a:t>
          </a:r>
          <a:r>
            <a:rPr lang="es-MX" sz="1800" b="1" kern="1200" cap="none" spc="0" dirty="0" err="1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using</a:t>
          </a:r>
          <a:r>
            <a:rPr lang="es-MX" sz="1800" b="1" kern="1200" cap="none" spc="0" dirty="0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 API </a:t>
          </a:r>
          <a:endParaRPr lang="es-CO" sz="1800" b="1" kern="1200" cap="none" spc="0" dirty="0">
            <a:ln w="10160">
              <a:prstDash val="solid"/>
            </a:ln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sp:txBody>
      <dsp:txXfrm>
        <a:off x="248501" y="1884995"/>
        <a:ext cx="1204645" cy="1204645"/>
      </dsp:txXfrm>
    </dsp:sp>
    <dsp:sp modelId="{58D7F924-5E65-4B02-864E-D863D378031E}">
      <dsp:nvSpPr>
        <dsp:cNvPr id="0" name=""/>
        <dsp:cNvSpPr/>
      </dsp:nvSpPr>
      <dsp:spPr>
        <a:xfrm>
          <a:off x="1528797" y="1565821"/>
          <a:ext cx="246479" cy="30747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300" kern="1200"/>
        </a:p>
      </dsp:txBody>
      <dsp:txXfrm>
        <a:off x="1528797" y="1627315"/>
        <a:ext cx="172535" cy="184482"/>
      </dsp:txXfrm>
    </dsp:sp>
    <dsp:sp modelId="{B22489CD-7E54-427D-A4FF-7196F538DFD0}">
      <dsp:nvSpPr>
        <dsp:cNvPr id="0" name=""/>
        <dsp:cNvSpPr/>
      </dsp:nvSpPr>
      <dsp:spPr>
        <a:xfrm>
          <a:off x="1986545" y="1079755"/>
          <a:ext cx="1279601" cy="127960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  <a:effectLst/>
        <a:sp3d z="-381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867749-3654-4EA4-8AA4-40C6BECC4C2C}">
      <dsp:nvSpPr>
        <dsp:cNvPr id="0" name=""/>
        <dsp:cNvSpPr/>
      </dsp:nvSpPr>
      <dsp:spPr>
        <a:xfrm>
          <a:off x="2194852" y="1847517"/>
          <a:ext cx="1279601" cy="1279601"/>
        </a:xfrm>
        <a:prstGeom prst="roundRect">
          <a:avLst>
            <a:gd name="adj" fmla="val 10000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b="1" kern="1200" cap="none" spc="0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New Dataframe</a:t>
          </a:r>
          <a:endParaRPr lang="es-CO" sz="1800" b="1" kern="1200" cap="none" spc="0" dirty="0">
            <a:ln w="10160">
              <a:prstDash val="solid"/>
            </a:ln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sp:txBody>
      <dsp:txXfrm>
        <a:off x="2232330" y="1884995"/>
        <a:ext cx="1204645" cy="1204645"/>
      </dsp:txXfrm>
    </dsp:sp>
    <dsp:sp modelId="{18A01EF5-9D5C-46EF-87C7-47A170009184}">
      <dsp:nvSpPr>
        <dsp:cNvPr id="0" name=""/>
        <dsp:cNvSpPr/>
      </dsp:nvSpPr>
      <dsp:spPr>
        <a:xfrm>
          <a:off x="3512626" y="1565821"/>
          <a:ext cx="246479" cy="307470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300" kern="1200"/>
        </a:p>
      </dsp:txBody>
      <dsp:txXfrm>
        <a:off x="3512626" y="1627315"/>
        <a:ext cx="172535" cy="184482"/>
      </dsp:txXfrm>
    </dsp:sp>
    <dsp:sp modelId="{5757BD66-9CEC-40A9-8F96-F00533D52AD4}">
      <dsp:nvSpPr>
        <dsp:cNvPr id="0" name=""/>
        <dsp:cNvSpPr/>
      </dsp:nvSpPr>
      <dsp:spPr>
        <a:xfrm>
          <a:off x="3970374" y="1079755"/>
          <a:ext cx="1279601" cy="127960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/>
          <a:srcRect/>
          <a:stretch>
            <a:fillRect l="-17000" r="-17000"/>
          </a:stretch>
        </a:blipFill>
        <a:ln>
          <a:noFill/>
        </a:ln>
        <a:effectLst/>
        <a:sp3d z="-381000"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CC8E1B-039F-4998-8C16-C69FFB5438C9}">
      <dsp:nvSpPr>
        <dsp:cNvPr id="0" name=""/>
        <dsp:cNvSpPr/>
      </dsp:nvSpPr>
      <dsp:spPr>
        <a:xfrm>
          <a:off x="4178682" y="1847517"/>
          <a:ext cx="1279601" cy="1279601"/>
        </a:xfrm>
        <a:prstGeom prst="roundRect">
          <a:avLst>
            <a:gd name="adj" fmla="val 1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b="1" kern="1200" cap="none" spc="0">
              <a:ln w="10160">
                <a:prstDash val="solid"/>
              </a:ln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rPr>
            <a:t>Data Cleaning and Formatting</a:t>
          </a:r>
          <a:endParaRPr lang="es-CO" sz="1800" b="1" kern="1200" cap="none" spc="0" dirty="0">
            <a:ln w="10160">
              <a:prstDash val="solid"/>
            </a:ln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</a:endParaRPr>
        </a:p>
      </dsp:txBody>
      <dsp:txXfrm>
        <a:off x="4216160" y="1884995"/>
        <a:ext cx="1204645" cy="12046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54B05A-19D3-4BD2-8617-0789798F3B34}">
      <dsp:nvSpPr>
        <dsp:cNvPr id="0" name=""/>
        <dsp:cNvSpPr/>
      </dsp:nvSpPr>
      <dsp:spPr>
        <a:xfrm>
          <a:off x="0" y="0"/>
          <a:ext cx="4707950" cy="135406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/>
            <a:t>1. Request from Falcon 9 Launch Wiki from URL</a:t>
          </a:r>
        </a:p>
      </dsp:txBody>
      <dsp:txXfrm>
        <a:off x="39659" y="39659"/>
        <a:ext cx="3246804" cy="1274751"/>
      </dsp:txXfrm>
    </dsp:sp>
    <dsp:sp modelId="{24DB5CDF-173F-4F58-B6A7-639E5E11565C}">
      <dsp:nvSpPr>
        <dsp:cNvPr id="0" name=""/>
        <dsp:cNvSpPr/>
      </dsp:nvSpPr>
      <dsp:spPr>
        <a:xfrm>
          <a:off x="415407" y="1579747"/>
          <a:ext cx="4707950" cy="1354069"/>
        </a:xfrm>
        <a:prstGeom prst="roundRect">
          <a:avLst>
            <a:gd name="adj" fmla="val 10000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/>
            <a:t>2. Extract tables from HTML</a:t>
          </a:r>
        </a:p>
      </dsp:txBody>
      <dsp:txXfrm>
        <a:off x="455066" y="1619406"/>
        <a:ext cx="3333079" cy="1274751"/>
      </dsp:txXfrm>
    </dsp:sp>
    <dsp:sp modelId="{AEF0C3D4-CB66-4787-9AF3-3956BE3F3D30}">
      <dsp:nvSpPr>
        <dsp:cNvPr id="0" name=""/>
        <dsp:cNvSpPr/>
      </dsp:nvSpPr>
      <dsp:spPr>
        <a:xfrm>
          <a:off x="830814" y="3159495"/>
          <a:ext cx="4707950" cy="1354069"/>
        </a:xfrm>
        <a:prstGeom prst="roundRect">
          <a:avLst>
            <a:gd name="adj" fmla="val 1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/>
            <a:t>3. Create a </a:t>
          </a:r>
          <a:r>
            <a:rPr lang="en-US" sz="2400" kern="1200" noProof="0" dirty="0" err="1"/>
            <a:t>Dataframe</a:t>
          </a:r>
          <a:r>
            <a:rPr lang="en-US" sz="2400" kern="1200" noProof="0" dirty="0"/>
            <a:t> by HTML Parsing</a:t>
          </a:r>
        </a:p>
      </dsp:txBody>
      <dsp:txXfrm>
        <a:off x="870473" y="3199154"/>
        <a:ext cx="3333079" cy="1274751"/>
      </dsp:txXfrm>
    </dsp:sp>
    <dsp:sp modelId="{085709E1-A585-417B-B571-138F322617AE}">
      <dsp:nvSpPr>
        <dsp:cNvPr id="0" name=""/>
        <dsp:cNvSpPr/>
      </dsp:nvSpPr>
      <dsp:spPr>
        <a:xfrm>
          <a:off x="3827805" y="1026836"/>
          <a:ext cx="880145" cy="880145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200" extrusionH="600" contourW="3000">
          <a:bevelT w="48600" h="18600" prst="relaxedInset"/>
          <a:bevelB w="48600" h="8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3600" kern="1200"/>
        </a:p>
      </dsp:txBody>
      <dsp:txXfrm>
        <a:off x="4025838" y="1026836"/>
        <a:ext cx="484079" cy="662309"/>
      </dsp:txXfrm>
    </dsp:sp>
    <dsp:sp modelId="{2499FE11-E5FD-4F85-913F-16C37D25CB7E}">
      <dsp:nvSpPr>
        <dsp:cNvPr id="0" name=""/>
        <dsp:cNvSpPr/>
      </dsp:nvSpPr>
      <dsp:spPr>
        <a:xfrm>
          <a:off x="4243212" y="2597556"/>
          <a:ext cx="880145" cy="880145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10861925"/>
            <a:satOff val="-51245"/>
            <a:lumOff val="-1851"/>
            <a:alphaOff val="0"/>
          </a:schemeClr>
        </a:solidFill>
        <a:ln>
          <a:noFill/>
        </a:ln>
        <a:effectLst/>
        <a:sp3d z="57200" extrusionH="600" contourW="3000">
          <a:bevelT w="48600" h="18600" prst="relaxedInset"/>
          <a:bevelB w="48600" h="8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3600" kern="1200"/>
        </a:p>
      </dsp:txBody>
      <dsp:txXfrm>
        <a:off x="4441245" y="2597556"/>
        <a:ext cx="484079" cy="6623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7085EA-7750-4E39-AD81-248B24CA78FB}">
      <dsp:nvSpPr>
        <dsp:cNvPr id="0" name=""/>
        <dsp:cNvSpPr/>
      </dsp:nvSpPr>
      <dsp:spPr>
        <a:xfrm>
          <a:off x="-5374270" y="-822978"/>
          <a:ext cx="6399322" cy="6399322"/>
        </a:xfrm>
        <a:prstGeom prst="blockArc">
          <a:avLst>
            <a:gd name="adj1" fmla="val 18900000"/>
            <a:gd name="adj2" fmla="val 2700000"/>
            <a:gd name="adj3" fmla="val 338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765F0E-BFEB-43E4-9B82-1F37863C6C10}">
      <dsp:nvSpPr>
        <dsp:cNvPr id="0" name=""/>
        <dsp:cNvSpPr/>
      </dsp:nvSpPr>
      <dsp:spPr>
        <a:xfrm>
          <a:off x="536652" y="365438"/>
          <a:ext cx="4626820" cy="7312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0436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noProof="0" dirty="0"/>
            <a:t>Number of Launches on each site</a:t>
          </a:r>
        </a:p>
      </dsp:txBody>
      <dsp:txXfrm>
        <a:off x="536652" y="365438"/>
        <a:ext cx="4626820" cy="731257"/>
      </dsp:txXfrm>
    </dsp:sp>
    <dsp:sp modelId="{EA3ECA95-56A7-416A-82C8-6DE99F1D3AD9}">
      <dsp:nvSpPr>
        <dsp:cNvPr id="0" name=""/>
        <dsp:cNvSpPr/>
      </dsp:nvSpPr>
      <dsp:spPr>
        <a:xfrm>
          <a:off x="79616" y="274031"/>
          <a:ext cx="914072" cy="9140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A11C02-5DC0-4DF8-8F1F-F9E40024B885}">
      <dsp:nvSpPr>
        <dsp:cNvPr id="0" name=""/>
        <dsp:cNvSpPr/>
      </dsp:nvSpPr>
      <dsp:spPr>
        <a:xfrm>
          <a:off x="955899" y="1462515"/>
          <a:ext cx="4207573" cy="7312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0436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noProof="0" dirty="0"/>
            <a:t>Occurrence of each orbit</a:t>
          </a:r>
        </a:p>
      </dsp:txBody>
      <dsp:txXfrm>
        <a:off x="955899" y="1462515"/>
        <a:ext cx="4207573" cy="731257"/>
      </dsp:txXfrm>
    </dsp:sp>
    <dsp:sp modelId="{A84C72F0-37F5-469E-9B1F-4EC72B15A3B7}">
      <dsp:nvSpPr>
        <dsp:cNvPr id="0" name=""/>
        <dsp:cNvSpPr/>
      </dsp:nvSpPr>
      <dsp:spPr>
        <a:xfrm>
          <a:off x="498863" y="1371108"/>
          <a:ext cx="914072" cy="9140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B1E051-E386-4C06-8293-5B8E883BB4BE}">
      <dsp:nvSpPr>
        <dsp:cNvPr id="0" name=""/>
        <dsp:cNvSpPr/>
      </dsp:nvSpPr>
      <dsp:spPr>
        <a:xfrm>
          <a:off x="955899" y="2559591"/>
          <a:ext cx="4207573" cy="7312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0436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noProof="0" dirty="0"/>
            <a:t>Occurrence of </a:t>
          </a:r>
          <a:r>
            <a:rPr lang="en-US" sz="2200" kern="1200" noProof="0" dirty="0" err="1"/>
            <a:t>misión</a:t>
          </a:r>
          <a:r>
            <a:rPr lang="en-US" sz="2200" kern="1200" noProof="0" dirty="0"/>
            <a:t> outcome of the orbit</a:t>
          </a:r>
        </a:p>
      </dsp:txBody>
      <dsp:txXfrm>
        <a:off x="955899" y="2559591"/>
        <a:ext cx="4207573" cy="731257"/>
      </dsp:txXfrm>
    </dsp:sp>
    <dsp:sp modelId="{9D3D6DC2-1C52-4B6C-BE32-FE1DD44DCD77}">
      <dsp:nvSpPr>
        <dsp:cNvPr id="0" name=""/>
        <dsp:cNvSpPr/>
      </dsp:nvSpPr>
      <dsp:spPr>
        <a:xfrm>
          <a:off x="498863" y="2468184"/>
          <a:ext cx="914072" cy="9140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5262C0-05CD-41C0-A0F5-22A14A6A05FA}">
      <dsp:nvSpPr>
        <dsp:cNvPr id="0" name=""/>
        <dsp:cNvSpPr/>
      </dsp:nvSpPr>
      <dsp:spPr>
        <a:xfrm>
          <a:off x="536652" y="3656668"/>
          <a:ext cx="4626820" cy="73125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0436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200" kern="1200" dirty="0" err="1"/>
            <a:t>Landing</a:t>
          </a:r>
          <a:r>
            <a:rPr lang="es-MX" sz="2200" kern="1200" dirty="0"/>
            <a:t> </a:t>
          </a:r>
          <a:r>
            <a:rPr lang="es-MX" sz="2200" kern="1200" dirty="0" err="1"/>
            <a:t>Outcome</a:t>
          </a:r>
          <a:endParaRPr lang="es-CO" sz="2200" kern="1200" dirty="0"/>
        </a:p>
      </dsp:txBody>
      <dsp:txXfrm>
        <a:off x="536652" y="3656668"/>
        <a:ext cx="4626820" cy="731257"/>
      </dsp:txXfrm>
    </dsp:sp>
    <dsp:sp modelId="{91985AB1-2FAC-4322-B26F-108DA69ABFCF}">
      <dsp:nvSpPr>
        <dsp:cNvPr id="0" name=""/>
        <dsp:cNvSpPr/>
      </dsp:nvSpPr>
      <dsp:spPr>
        <a:xfrm>
          <a:off x="79616" y="3565261"/>
          <a:ext cx="914072" cy="91407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5EFD15-33C4-48AD-8835-8B08493D81B5}">
      <dsp:nvSpPr>
        <dsp:cNvPr id="0" name=""/>
        <dsp:cNvSpPr/>
      </dsp:nvSpPr>
      <dsp:spPr>
        <a:xfrm>
          <a:off x="3770" y="915723"/>
          <a:ext cx="2194718" cy="87788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 err="1">
              <a:latin typeface="Abadi" panose="020B0604020104020204" pitchFamily="34" charset="0"/>
            </a:rPr>
            <a:t>Logistic</a:t>
          </a:r>
          <a:r>
            <a:rPr lang="es-MX" sz="2000" kern="1200" dirty="0">
              <a:latin typeface="Abadi" panose="020B0604020104020204" pitchFamily="34" charset="0"/>
            </a:rPr>
            <a:t> </a:t>
          </a:r>
          <a:r>
            <a:rPr lang="es-MX" sz="2000" kern="1200" dirty="0" err="1">
              <a:latin typeface="Abadi" panose="020B0604020104020204" pitchFamily="34" charset="0"/>
            </a:rPr>
            <a:t>Regression</a:t>
          </a:r>
          <a:endParaRPr lang="es-CO" sz="2000" kern="1200" dirty="0">
            <a:latin typeface="Abadi" panose="020B0604020104020204" pitchFamily="34" charset="0"/>
          </a:endParaRPr>
        </a:p>
      </dsp:txBody>
      <dsp:txXfrm>
        <a:off x="442714" y="915723"/>
        <a:ext cx="1316831" cy="877887"/>
      </dsp:txXfrm>
    </dsp:sp>
    <dsp:sp modelId="{718705AF-72D7-4CF9-9DAE-312922C2E464}">
      <dsp:nvSpPr>
        <dsp:cNvPr id="0" name=""/>
        <dsp:cNvSpPr/>
      </dsp:nvSpPr>
      <dsp:spPr>
        <a:xfrm>
          <a:off x="1979017" y="915723"/>
          <a:ext cx="2194718" cy="877887"/>
        </a:xfrm>
        <a:prstGeom prst="chevron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 err="1">
              <a:latin typeface="Abadi" panose="020B0604020104020204" pitchFamily="34" charset="0"/>
            </a:rPr>
            <a:t>Decision</a:t>
          </a:r>
          <a:r>
            <a:rPr lang="es-MX" sz="2000" kern="1200" dirty="0">
              <a:latin typeface="Abadi" panose="020B0604020104020204" pitchFamily="34" charset="0"/>
            </a:rPr>
            <a:t> </a:t>
          </a:r>
          <a:r>
            <a:rPr lang="es-MX" sz="2000" kern="1200" dirty="0" err="1">
              <a:latin typeface="Abadi" panose="020B0604020104020204" pitchFamily="34" charset="0"/>
            </a:rPr>
            <a:t>Tree</a:t>
          </a:r>
          <a:endParaRPr lang="es-CO" sz="2000" kern="1200" dirty="0">
            <a:latin typeface="Abadi" panose="020B0604020104020204" pitchFamily="34" charset="0"/>
          </a:endParaRPr>
        </a:p>
      </dsp:txBody>
      <dsp:txXfrm>
        <a:off x="2417961" y="915723"/>
        <a:ext cx="1316831" cy="877887"/>
      </dsp:txXfrm>
    </dsp:sp>
    <dsp:sp modelId="{274BB719-F963-4691-A675-961B19AA2322}">
      <dsp:nvSpPr>
        <dsp:cNvPr id="0" name=""/>
        <dsp:cNvSpPr/>
      </dsp:nvSpPr>
      <dsp:spPr>
        <a:xfrm>
          <a:off x="3954264" y="915723"/>
          <a:ext cx="2194718" cy="877887"/>
        </a:xfrm>
        <a:prstGeom prst="chevron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>
              <a:latin typeface="Abadi" panose="020B0604020104020204" pitchFamily="34" charset="0"/>
            </a:rPr>
            <a:t>SVM</a:t>
          </a:r>
          <a:endParaRPr lang="es-CO" sz="2000" kern="1200" dirty="0">
            <a:latin typeface="Abadi" panose="020B0604020104020204" pitchFamily="34" charset="0"/>
          </a:endParaRPr>
        </a:p>
      </dsp:txBody>
      <dsp:txXfrm>
        <a:off x="4393208" y="915723"/>
        <a:ext cx="1316831" cy="877887"/>
      </dsp:txXfrm>
    </dsp:sp>
    <dsp:sp modelId="{F3250476-8002-454A-A00B-5A24E25B2B3A}">
      <dsp:nvSpPr>
        <dsp:cNvPr id="0" name=""/>
        <dsp:cNvSpPr/>
      </dsp:nvSpPr>
      <dsp:spPr>
        <a:xfrm>
          <a:off x="5929510" y="915723"/>
          <a:ext cx="2194718" cy="877887"/>
        </a:xfrm>
        <a:prstGeom prst="chevron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0010" tIns="26670" rIns="26670" bIns="2667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>
              <a:latin typeface="Abadi" panose="020B0604020104020204" pitchFamily="34" charset="0"/>
            </a:rPr>
            <a:t>KNN</a:t>
          </a:r>
          <a:endParaRPr lang="es-CO" sz="2000" kern="1200" dirty="0">
            <a:latin typeface="Abadi" panose="020B0604020104020204" pitchFamily="34" charset="0"/>
          </a:endParaRPr>
        </a:p>
      </dsp:txBody>
      <dsp:txXfrm>
        <a:off x="6368454" y="915723"/>
        <a:ext cx="1316831" cy="87788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01F9E3-BA58-425E-A63B-4209CE8D5CB5}">
      <dsp:nvSpPr>
        <dsp:cNvPr id="0" name=""/>
        <dsp:cNvSpPr/>
      </dsp:nvSpPr>
      <dsp:spPr>
        <a:xfrm>
          <a:off x="5850" y="712027"/>
          <a:ext cx="1320110" cy="518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latin typeface="Abadi" panose="020B0604020104020204" pitchFamily="34" charset="0"/>
            </a:rPr>
            <a:t>Data </a:t>
          </a:r>
          <a:r>
            <a:rPr lang="es-MX" sz="1200" kern="1200" dirty="0" err="1">
              <a:latin typeface="Abadi" panose="020B0604020104020204" pitchFamily="34" charset="0"/>
            </a:rPr>
            <a:t>Preparation</a:t>
          </a:r>
          <a:endParaRPr lang="es-CO" sz="1200" kern="1200" dirty="0">
            <a:latin typeface="Abadi" panose="020B0604020104020204" pitchFamily="34" charset="0"/>
          </a:endParaRPr>
        </a:p>
      </dsp:txBody>
      <dsp:txXfrm>
        <a:off x="5850" y="712027"/>
        <a:ext cx="1320110" cy="345600"/>
      </dsp:txXfrm>
    </dsp:sp>
    <dsp:sp modelId="{7923938D-2291-4DCD-97C0-8E0EB40FDF31}">
      <dsp:nvSpPr>
        <dsp:cNvPr id="0" name=""/>
        <dsp:cNvSpPr/>
      </dsp:nvSpPr>
      <dsp:spPr>
        <a:xfrm>
          <a:off x="276234" y="1057627"/>
          <a:ext cx="1320110" cy="691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kern="1200" dirty="0" err="1">
              <a:latin typeface="Abadi" panose="020B0604020104020204" pitchFamily="34" charset="0"/>
            </a:rPr>
            <a:t>Normalization</a:t>
          </a:r>
          <a:endParaRPr lang="es-CO" sz="1200" kern="1200" dirty="0">
            <a:latin typeface="Abadi" panose="020B0604020104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kern="1200" dirty="0" err="1">
              <a:latin typeface="Abadi" panose="020B0604020104020204" pitchFamily="34" charset="0"/>
            </a:rPr>
            <a:t>Sorting</a:t>
          </a:r>
          <a:r>
            <a:rPr lang="es-MX" sz="1200" kern="1200" dirty="0">
              <a:latin typeface="Abadi" panose="020B0604020104020204" pitchFamily="34" charset="0"/>
            </a:rPr>
            <a:t> </a:t>
          </a:r>
          <a:r>
            <a:rPr lang="es-MX" sz="1200" kern="1200" dirty="0" err="1">
              <a:latin typeface="Abadi" panose="020B0604020104020204" pitchFamily="34" charset="0"/>
            </a:rPr>
            <a:t>results</a:t>
          </a:r>
          <a:endParaRPr lang="es-CO" sz="1200" kern="1200" dirty="0">
            <a:latin typeface="Abadi" panose="020B0604020104020204" pitchFamily="34" charset="0"/>
          </a:endParaRPr>
        </a:p>
      </dsp:txBody>
      <dsp:txXfrm>
        <a:off x="296479" y="1077872"/>
        <a:ext cx="1279620" cy="650710"/>
      </dsp:txXfrm>
    </dsp:sp>
    <dsp:sp modelId="{ECFDABEC-4B8A-4D00-9B50-1C459C1FB88B}">
      <dsp:nvSpPr>
        <dsp:cNvPr id="0" name=""/>
        <dsp:cNvSpPr/>
      </dsp:nvSpPr>
      <dsp:spPr>
        <a:xfrm>
          <a:off x="1526085" y="720492"/>
          <a:ext cx="424262" cy="32866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000" kern="1200">
            <a:latin typeface="Abadi" panose="020B0604020104020204" pitchFamily="34" charset="0"/>
          </a:endParaRPr>
        </a:p>
      </dsp:txBody>
      <dsp:txXfrm>
        <a:off x="1526085" y="786226"/>
        <a:ext cx="325661" cy="197201"/>
      </dsp:txXfrm>
    </dsp:sp>
    <dsp:sp modelId="{882DDDA0-1D8E-4AA1-ADF7-10D877647A00}">
      <dsp:nvSpPr>
        <dsp:cNvPr id="0" name=""/>
        <dsp:cNvSpPr/>
      </dsp:nvSpPr>
      <dsp:spPr>
        <a:xfrm>
          <a:off x="2126457" y="712027"/>
          <a:ext cx="1320110" cy="518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689636"/>
                <a:satOff val="-4355"/>
                <a:lumOff val="-294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89636"/>
                <a:satOff val="-4355"/>
                <a:lumOff val="-29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89636"/>
                <a:satOff val="-4355"/>
                <a:lumOff val="-29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>
              <a:latin typeface="Abadi" panose="020B0604020104020204" pitchFamily="34" charset="0"/>
            </a:rPr>
            <a:t>Splitting</a:t>
          </a:r>
          <a:endParaRPr lang="es-CO" sz="1200" kern="1200" dirty="0">
            <a:latin typeface="Abadi" panose="020B0604020104020204" pitchFamily="34" charset="0"/>
          </a:endParaRPr>
        </a:p>
      </dsp:txBody>
      <dsp:txXfrm>
        <a:off x="2126457" y="712027"/>
        <a:ext cx="1320110" cy="345600"/>
      </dsp:txXfrm>
    </dsp:sp>
    <dsp:sp modelId="{D95B26FC-183D-4C47-A3B4-884D7A250EF2}">
      <dsp:nvSpPr>
        <dsp:cNvPr id="0" name=""/>
        <dsp:cNvSpPr/>
      </dsp:nvSpPr>
      <dsp:spPr>
        <a:xfrm>
          <a:off x="2396841" y="1057627"/>
          <a:ext cx="1320110" cy="691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kern="1200" dirty="0">
              <a:latin typeface="Abadi" panose="020B0604020104020204" pitchFamily="34" charset="0"/>
            </a:rPr>
            <a:t>Data </a:t>
          </a:r>
          <a:r>
            <a:rPr lang="es-MX" sz="1200" kern="1200" dirty="0" err="1">
              <a:latin typeface="Abadi" panose="020B0604020104020204" pitchFamily="34" charset="0"/>
            </a:rPr>
            <a:t>into</a:t>
          </a:r>
          <a:r>
            <a:rPr lang="es-MX" sz="1200" kern="1200" dirty="0">
              <a:latin typeface="Abadi" panose="020B0604020104020204" pitchFamily="34" charset="0"/>
            </a:rPr>
            <a:t> </a:t>
          </a:r>
          <a:r>
            <a:rPr lang="es-MX" sz="1200" kern="1200" dirty="0" err="1">
              <a:latin typeface="Abadi" panose="020B0604020104020204" pitchFamily="34" charset="0"/>
            </a:rPr>
            <a:t>train</a:t>
          </a:r>
          <a:r>
            <a:rPr lang="es-MX" sz="1200" kern="1200" dirty="0">
              <a:latin typeface="Abadi" panose="020B0604020104020204" pitchFamily="34" charset="0"/>
            </a:rPr>
            <a:t> and test</a:t>
          </a:r>
          <a:endParaRPr lang="es-CO" sz="1200" kern="1200" dirty="0">
            <a:latin typeface="Abadi" panose="020B0604020104020204" pitchFamily="34" charset="0"/>
          </a:endParaRPr>
        </a:p>
      </dsp:txBody>
      <dsp:txXfrm>
        <a:off x="2417086" y="1077872"/>
        <a:ext cx="1279620" cy="650710"/>
      </dsp:txXfrm>
    </dsp:sp>
    <dsp:sp modelId="{0867D2B3-2BB7-41B2-AFDF-4FA95888D37B}">
      <dsp:nvSpPr>
        <dsp:cNvPr id="0" name=""/>
        <dsp:cNvSpPr/>
      </dsp:nvSpPr>
      <dsp:spPr>
        <a:xfrm>
          <a:off x="3646692" y="720492"/>
          <a:ext cx="424262" cy="32866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000" kern="1200">
            <a:latin typeface="Abadi" panose="020B0604020104020204" pitchFamily="34" charset="0"/>
          </a:endParaRPr>
        </a:p>
      </dsp:txBody>
      <dsp:txXfrm>
        <a:off x="3646692" y="786226"/>
        <a:ext cx="325661" cy="197201"/>
      </dsp:txXfrm>
    </dsp:sp>
    <dsp:sp modelId="{5B1A5945-F18A-4377-B5D2-52717595241B}">
      <dsp:nvSpPr>
        <dsp:cNvPr id="0" name=""/>
        <dsp:cNvSpPr/>
      </dsp:nvSpPr>
      <dsp:spPr>
        <a:xfrm>
          <a:off x="4247064" y="712027"/>
          <a:ext cx="1320110" cy="518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>
              <a:latin typeface="Abadi" panose="020B0604020104020204" pitchFamily="34" charset="0"/>
            </a:rPr>
            <a:t>Hyperparameter</a:t>
          </a:r>
          <a:endParaRPr lang="es-CO" sz="1200" kern="1200" dirty="0">
            <a:latin typeface="Abadi" panose="020B0604020104020204" pitchFamily="34" charset="0"/>
          </a:endParaRPr>
        </a:p>
      </dsp:txBody>
      <dsp:txXfrm>
        <a:off x="4247064" y="712027"/>
        <a:ext cx="1320110" cy="345600"/>
      </dsp:txXfrm>
    </dsp:sp>
    <dsp:sp modelId="{1468D015-C103-4C9D-8B3E-1DDA68B12E78}">
      <dsp:nvSpPr>
        <dsp:cNvPr id="0" name=""/>
        <dsp:cNvSpPr/>
      </dsp:nvSpPr>
      <dsp:spPr>
        <a:xfrm>
          <a:off x="4517448" y="1057627"/>
          <a:ext cx="1320110" cy="691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kern="1200" dirty="0" err="1">
              <a:latin typeface="Abadi" panose="020B0604020104020204" pitchFamily="34" charset="0"/>
            </a:rPr>
            <a:t>Setup</a:t>
          </a:r>
          <a:r>
            <a:rPr lang="es-MX" sz="1200" kern="1200" dirty="0">
              <a:latin typeface="Abadi" panose="020B0604020104020204" pitchFamily="34" charset="0"/>
            </a:rPr>
            <a:t> </a:t>
          </a:r>
          <a:r>
            <a:rPr lang="es-MX" sz="1200" kern="1200" dirty="0" err="1">
              <a:latin typeface="Abadi" panose="020B0604020104020204" pitchFamily="34" charset="0"/>
            </a:rPr>
            <a:t>with</a:t>
          </a:r>
          <a:r>
            <a:rPr lang="es-MX" sz="1200" kern="1200" dirty="0">
              <a:latin typeface="Abadi" panose="020B0604020104020204" pitchFamily="34" charset="0"/>
            </a:rPr>
            <a:t> </a:t>
          </a:r>
          <a:r>
            <a:rPr lang="es-MX" sz="1200" kern="1200" dirty="0" err="1">
              <a:latin typeface="Abadi" panose="020B0604020104020204" pitchFamily="34" charset="0"/>
            </a:rPr>
            <a:t>GridSearchCV</a:t>
          </a:r>
          <a:endParaRPr lang="es-CO" sz="1200" kern="1200" dirty="0">
            <a:latin typeface="Abadi" panose="020B0604020104020204" pitchFamily="34" charset="0"/>
          </a:endParaRPr>
        </a:p>
      </dsp:txBody>
      <dsp:txXfrm>
        <a:off x="4537693" y="1077872"/>
        <a:ext cx="1279620" cy="650710"/>
      </dsp:txXfrm>
    </dsp:sp>
    <dsp:sp modelId="{B2BD4C70-4A7D-4115-A1DF-333BF206DA2A}">
      <dsp:nvSpPr>
        <dsp:cNvPr id="0" name=""/>
        <dsp:cNvSpPr/>
      </dsp:nvSpPr>
      <dsp:spPr>
        <a:xfrm>
          <a:off x="5767299" y="720492"/>
          <a:ext cx="424262" cy="32866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000" kern="1200">
            <a:latin typeface="Abadi" panose="020B0604020104020204" pitchFamily="34" charset="0"/>
          </a:endParaRPr>
        </a:p>
      </dsp:txBody>
      <dsp:txXfrm>
        <a:off x="5767299" y="786226"/>
        <a:ext cx="325661" cy="197201"/>
      </dsp:txXfrm>
    </dsp:sp>
    <dsp:sp modelId="{45A5999C-3F69-4F50-BD18-A6FC49830637}">
      <dsp:nvSpPr>
        <dsp:cNvPr id="0" name=""/>
        <dsp:cNvSpPr/>
      </dsp:nvSpPr>
      <dsp:spPr>
        <a:xfrm>
          <a:off x="6367671" y="712027"/>
          <a:ext cx="1320110" cy="518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5068907"/>
                <a:satOff val="-13064"/>
                <a:lumOff val="-8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068907"/>
                <a:satOff val="-13064"/>
                <a:lumOff val="-8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068907"/>
                <a:satOff val="-13064"/>
                <a:lumOff val="-8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>
              <a:latin typeface="Abadi" panose="020B0604020104020204" pitchFamily="34" charset="0"/>
            </a:rPr>
            <a:t>Training </a:t>
          </a:r>
          <a:endParaRPr lang="es-CO" sz="1200" kern="1200" dirty="0">
            <a:latin typeface="Abadi" panose="020B0604020104020204" pitchFamily="34" charset="0"/>
          </a:endParaRPr>
        </a:p>
      </dsp:txBody>
      <dsp:txXfrm>
        <a:off x="6367671" y="712027"/>
        <a:ext cx="1320110" cy="345600"/>
      </dsp:txXfrm>
    </dsp:sp>
    <dsp:sp modelId="{ECF34E16-09D0-4349-A388-1868AEB08B9A}">
      <dsp:nvSpPr>
        <dsp:cNvPr id="0" name=""/>
        <dsp:cNvSpPr/>
      </dsp:nvSpPr>
      <dsp:spPr>
        <a:xfrm>
          <a:off x="6638055" y="1057627"/>
          <a:ext cx="1320110" cy="691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kern="1200" dirty="0" err="1">
              <a:latin typeface="Abadi" panose="020B0604020104020204" pitchFamily="34" charset="0"/>
            </a:rPr>
            <a:t>Prediction</a:t>
          </a:r>
          <a:endParaRPr lang="es-CO" sz="1200" kern="1200" dirty="0">
            <a:latin typeface="Abadi" panose="020B0604020104020204" pitchFamily="34" charset="0"/>
          </a:endParaRPr>
        </a:p>
      </dsp:txBody>
      <dsp:txXfrm>
        <a:off x="6658300" y="1077872"/>
        <a:ext cx="1279620" cy="650710"/>
      </dsp:txXfrm>
    </dsp:sp>
    <dsp:sp modelId="{E6C1AACE-B5E1-4C69-917A-39EEF51022C1}">
      <dsp:nvSpPr>
        <dsp:cNvPr id="0" name=""/>
        <dsp:cNvSpPr/>
      </dsp:nvSpPr>
      <dsp:spPr>
        <a:xfrm>
          <a:off x="7887906" y="720492"/>
          <a:ext cx="424262" cy="32866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1000" kern="1200">
            <a:latin typeface="Abadi" panose="020B0604020104020204" pitchFamily="34" charset="0"/>
          </a:endParaRPr>
        </a:p>
      </dsp:txBody>
      <dsp:txXfrm>
        <a:off x="7887906" y="786226"/>
        <a:ext cx="325661" cy="197201"/>
      </dsp:txXfrm>
    </dsp:sp>
    <dsp:sp modelId="{BFFB4781-D7F9-48B4-A812-F29A8FEDA50A}">
      <dsp:nvSpPr>
        <dsp:cNvPr id="0" name=""/>
        <dsp:cNvSpPr/>
      </dsp:nvSpPr>
      <dsp:spPr>
        <a:xfrm>
          <a:off x="8488278" y="712027"/>
          <a:ext cx="1320110" cy="5183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 err="1">
              <a:latin typeface="Abadi" panose="020B0604020104020204" pitchFamily="34" charset="0"/>
            </a:rPr>
            <a:t>Evaluation</a:t>
          </a:r>
          <a:endParaRPr lang="es-CO" sz="1200" kern="1200" dirty="0">
            <a:latin typeface="Abadi" panose="020B0604020104020204" pitchFamily="34" charset="0"/>
          </a:endParaRPr>
        </a:p>
      </dsp:txBody>
      <dsp:txXfrm>
        <a:off x="8488278" y="712027"/>
        <a:ext cx="1320110" cy="345600"/>
      </dsp:txXfrm>
    </dsp:sp>
    <dsp:sp modelId="{61B4EFB5-1E1D-4411-9562-D01C08E710A0}">
      <dsp:nvSpPr>
        <dsp:cNvPr id="0" name=""/>
        <dsp:cNvSpPr/>
      </dsp:nvSpPr>
      <dsp:spPr>
        <a:xfrm>
          <a:off x="8758662" y="1057627"/>
          <a:ext cx="1320110" cy="691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kern="1200" dirty="0" err="1">
              <a:latin typeface="Abadi" panose="020B0604020104020204" pitchFamily="34" charset="0"/>
            </a:rPr>
            <a:t>Accuracy</a:t>
          </a:r>
          <a:endParaRPr lang="es-CO" sz="1200" kern="1200" dirty="0">
            <a:latin typeface="Abadi" panose="020B0604020104020204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200" kern="1200" dirty="0" err="1">
              <a:latin typeface="Abadi" panose="020B0604020104020204" pitchFamily="34" charset="0"/>
            </a:rPr>
            <a:t>Scoring</a:t>
          </a:r>
          <a:endParaRPr lang="es-CO" sz="1200" kern="1200" dirty="0">
            <a:latin typeface="Abadi" panose="020B0604020104020204" pitchFamily="34" charset="0"/>
          </a:endParaRPr>
        </a:p>
      </dsp:txBody>
      <dsp:txXfrm>
        <a:off x="8778907" y="1077872"/>
        <a:ext cx="1279620" cy="6507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jpe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github.com/darwin-garcia/IBM-Data-Science/blob/main/Capstone/jupyter-labs-webscraping.ipynb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hyperlink" Target="https://github.com/darwin-garcia/IBM-Data-Science/blob/main/Capstone/labs-jupyter-spacex-Data%20wrangling-v2.ipynb" TargetMode="External"/><Relationship Id="rId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win-garcia/IBM-Data-Science/blob/main/Capstone/jupyter-labs-eda-dataviz-v2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darwin-garcia/IBM-Data-Science/blob/main/Capstone/jupyter-labs-eda-dataviz-v2.ipynb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win-garcia/IBM-Data-Science/blob/main/Capstone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win-garcia/IBM-Data-Science/blob/main/Capstone/lab-jupyter-launch-site-location-v2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win-garcia/IBM-Data-Science/blob/main/Capstone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13" Type="http://schemas.microsoft.com/office/2007/relationships/diagramDrawing" Target="../diagrams/drawing5.xml"/><Relationship Id="rId3" Type="http://schemas.openxmlformats.org/officeDocument/2006/relationships/hyperlink" Target="https://github.com/darwin-garcia/IBM-Data-Science/blob/main/Capstone/SpaceX-Machine-Learning-Prediction-Part-5-v1.ipynb" TargetMode="External"/><Relationship Id="rId7" Type="http://schemas.openxmlformats.org/officeDocument/2006/relationships/diagramColors" Target="../diagrams/colors4.xml"/><Relationship Id="rId12" Type="http://schemas.openxmlformats.org/officeDocument/2006/relationships/diagramColors" Target="../diagrams/colors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11" Type="http://schemas.openxmlformats.org/officeDocument/2006/relationships/diagramQuickStyle" Target="../diagrams/quickStyle5.xml"/><Relationship Id="rId5" Type="http://schemas.openxmlformats.org/officeDocument/2006/relationships/diagramLayout" Target="../diagrams/layout4.xml"/><Relationship Id="rId10" Type="http://schemas.openxmlformats.org/officeDocument/2006/relationships/diagramLayout" Target="../diagrams/layout5.xml"/><Relationship Id="rId4" Type="http://schemas.openxmlformats.org/officeDocument/2006/relationships/diagramData" Target="../diagrams/data4.xml"/><Relationship Id="rId9" Type="http://schemas.openxmlformats.org/officeDocument/2006/relationships/diagramData" Target="../diagrams/data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rocket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/index.php?title=List_of_Falcon_9_and_Falcon_Heavy_launches&amp;oldid=1027686922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arwin-garcia/IBM-Data-Science/blob/main/Capstone/jupyter-labs-spacex-data-collection-api-v2.ipynb" TargetMode="Externa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Darwin García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20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603444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is requested from Wikipedia (Public site)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Extracting all column names form HTML header table wiki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library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 a new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using parsing HTML tables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notebook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https://github.com/darwin-garcia/IBM-Data-Science/blob/main/Capstone/jupyter-labs-webscraping.ipynb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838200" y="610684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93383BBE-FD22-E3FF-77A9-19641F1B53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8157496"/>
              </p:ext>
            </p:extLst>
          </p:nvPr>
        </p:nvGraphicFramePr>
        <p:xfrm>
          <a:off x="5730823" y="1439974"/>
          <a:ext cx="5538765" cy="45135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531398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find and identify the missing values in each attribute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calculate the number of launches on each site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calculate the number and occurrence of mission outcome of the orbits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 a landing outcome label</a:t>
            </a:r>
          </a:p>
          <a:p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notebook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https://github.com/darwin-garcia/IBM-Data-Science/blob/main/Capstone/labs-jupyter-spacex-Data%20wrangling-v2.ipynb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F76DCEBF-35B8-A053-1D24-1223C8C06C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1040720"/>
              </p:ext>
            </p:extLst>
          </p:nvPr>
        </p:nvGraphicFramePr>
        <p:xfrm>
          <a:off x="6192441" y="1272208"/>
          <a:ext cx="5229547" cy="47533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CuadroTexto 2">
            <a:extLst>
              <a:ext uri="{FF2B5EF4-FFF2-40B4-BE49-F238E27FC236}">
                <a16:creationId xmlns:a16="http://schemas.microsoft.com/office/drawing/2014/main" id="{28CAF702-EC27-6ED5-FF56-50B82796F823}"/>
              </a:ext>
            </a:extLst>
          </p:cNvPr>
          <p:cNvSpPr txBox="1"/>
          <p:nvPr/>
        </p:nvSpPr>
        <p:spPr>
          <a:xfrm>
            <a:off x="6560793" y="1764058"/>
            <a:ext cx="364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1</a:t>
            </a:r>
            <a:endParaRPr lang="es-CO" sz="24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F2B32B5-30F5-BA9E-DDDB-3F72AD31C74F}"/>
              </a:ext>
            </a:extLst>
          </p:cNvPr>
          <p:cNvSpPr txBox="1"/>
          <p:nvPr/>
        </p:nvSpPr>
        <p:spPr>
          <a:xfrm>
            <a:off x="6990013" y="2878483"/>
            <a:ext cx="364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2</a:t>
            </a:r>
            <a:endParaRPr lang="es-CO" sz="24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A0C8B53-9BDA-E08A-E42D-BD096EA0E0E3}"/>
              </a:ext>
            </a:extLst>
          </p:cNvPr>
          <p:cNvSpPr txBox="1"/>
          <p:nvPr/>
        </p:nvSpPr>
        <p:spPr>
          <a:xfrm>
            <a:off x="6990012" y="3956242"/>
            <a:ext cx="364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3</a:t>
            </a:r>
            <a:endParaRPr lang="es-CO" sz="24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88ADAD1-627C-4D8B-E922-07FCA863E5C5}"/>
              </a:ext>
            </a:extLst>
          </p:cNvPr>
          <p:cNvSpPr txBox="1"/>
          <p:nvPr/>
        </p:nvSpPr>
        <p:spPr>
          <a:xfrm>
            <a:off x="6560793" y="5078561"/>
            <a:ext cx="364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4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evaluate the relationship between the different features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to display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Notebook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https://github.com/darwin-garcia/IBM-Data-Science/blob/main/Capstone/jupyter-labs-eda-dataviz-v2.ipynb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0ED6D54-D4F5-5A1D-463E-7686C63E88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672" y="2982119"/>
            <a:ext cx="10401300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92A7D5A5-C243-DDBB-3A8F-A96BB2E6D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025573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858B5852-BFD9-1DCF-884C-282439837C21}"/>
              </a:ext>
            </a:extLst>
          </p:cNvPr>
          <p:cNvSpPr txBox="1">
            <a:spLocks/>
          </p:cNvSpPr>
          <p:nvPr/>
        </p:nvSpPr>
        <p:spPr>
          <a:xfrm>
            <a:off x="770011" y="1825625"/>
            <a:ext cx="5501580" cy="435133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Chart: Since 2013, we have observed that successful launches have continued to increase.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perform one-hot encoding to formatting the features that’ll be used in successfully launch in the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Notebook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2"/>
              </a:rPr>
              <a:t>https://github.com/darwin-garcia/IBM-Data-Science/blob/main/Capstone/jupyter-labs-eda-dataviz-v2.ipynb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2F3F656-B762-E88A-1FC7-2FC87656DC2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3B3A2E1-7B4F-2423-8F9E-CDD647A277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1591" y="1769248"/>
            <a:ext cx="5469213" cy="357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93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11357"/>
            <a:ext cx="9745589" cy="474655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Most commonly used SQL queries to answer the business questions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notebook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https://github.com/darwin-garcia/IBM-Data-Science/blob/main/Capstone/jupyter-labs-eda-sql-coursera_sqllite.ipynb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A6CA5AD1-0DAF-D267-F528-88A9A347DE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871839"/>
              </p:ext>
            </p:extLst>
          </p:nvPr>
        </p:nvGraphicFramePr>
        <p:xfrm>
          <a:off x="1067903" y="1832186"/>
          <a:ext cx="10217707" cy="355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17707">
                  <a:extLst>
                    <a:ext uri="{9D8B030D-6E8A-4147-A177-3AD203B41FA5}">
                      <a16:colId xmlns:a16="http://schemas.microsoft.com/office/drawing/2014/main" val="17461302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SQL </a:t>
                      </a:r>
                      <a:r>
                        <a:rPr lang="es-MX" dirty="0" err="1"/>
                        <a:t>Queries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108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%</a:t>
                      </a:r>
                      <a:r>
                        <a:rPr lang="es-MX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sql</a:t>
                      </a:r>
                      <a:r>
                        <a:rPr lang="es-MX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Select distinct(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Launch_Site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) from SPACEXTABLE</a:t>
                      </a:r>
                      <a:endParaRPr lang="es-CO" sz="1400" dirty="0">
                        <a:latin typeface="Cascadia Code Light" panose="020B0609020000020004" pitchFamily="49" charset="0"/>
                        <a:ea typeface="Cascadia Code Light" panose="020B0609020000020004" pitchFamily="49" charset="0"/>
                        <a:cs typeface="Cascadia Code Light" panose="020B06090200000200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3754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%</a:t>
                      </a:r>
                      <a:r>
                        <a:rPr lang="es-MX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sql</a:t>
                      </a:r>
                      <a:r>
                        <a:rPr lang="es-MX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Select Customer, sum(PAYLOAD_MASS__KG_) from SPACEXTABLE Where Customer = 'NASA (CRS)'</a:t>
                      </a:r>
                      <a:endParaRPr lang="es-CO" sz="1400" dirty="0">
                        <a:latin typeface="Cascadia Code Light" panose="020B0609020000020004" pitchFamily="49" charset="0"/>
                        <a:ea typeface="Cascadia Code Light" panose="020B0609020000020004" pitchFamily="49" charset="0"/>
                        <a:cs typeface="Cascadia Code Light" panose="020B06090200000200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83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%</a:t>
                      </a:r>
                      <a:r>
                        <a:rPr lang="es-MX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sql</a:t>
                      </a:r>
                      <a:r>
                        <a:rPr lang="es-MX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Select Booster_Version, avg(PAYLOAD_MASS__KG_) from SPACEXTABLE Where Booster_Version like 'F9 v1.1%'</a:t>
                      </a:r>
                      <a:endParaRPr lang="es-CO" sz="1400" dirty="0">
                        <a:latin typeface="Cascadia Code Light" panose="020B0609020000020004" pitchFamily="49" charset="0"/>
                        <a:ea typeface="Cascadia Code Light" panose="020B0609020000020004" pitchFamily="49" charset="0"/>
                        <a:cs typeface="Cascadia Code Light" panose="020B06090200000200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7867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%</a:t>
                      </a:r>
                      <a:r>
                        <a:rPr lang="es-MX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sql</a:t>
                      </a:r>
                      <a:r>
                        <a:rPr lang="es-MX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Select date, min(Date), 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Landing_Outcome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from SPACEXTABLE where 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Landing_Outcome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like "%ground pad%"</a:t>
                      </a:r>
                      <a:endParaRPr lang="es-CO" sz="1400" dirty="0">
                        <a:latin typeface="Cascadia Code Light" panose="020B0609020000020004" pitchFamily="49" charset="0"/>
                        <a:ea typeface="Cascadia Code Light" panose="020B0609020000020004" pitchFamily="49" charset="0"/>
                        <a:cs typeface="Cascadia Code Light" panose="020B06090200000200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495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%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sql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Select 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Mission_Outcome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, count(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Mission_Outcome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) \from SPACEXTABLE group by 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Mission_Outcome</a:t>
                      </a:r>
                      <a:endParaRPr lang="es-CO" sz="1400" dirty="0">
                        <a:latin typeface="Cascadia Code Light" panose="020B0609020000020004" pitchFamily="49" charset="0"/>
                        <a:ea typeface="Cascadia Code Light" panose="020B0609020000020004" pitchFamily="49" charset="0"/>
                        <a:cs typeface="Cascadia Code Light" panose="020B06090200000200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6567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%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sql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select Date, 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substr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("Date",6,2), 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Landing_Outcome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, Booster_Version, 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Launch_Site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from SPACEXTABLE where 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Landing_Outcome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like '%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fail%'and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substr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("Date",0,5) = '2015'</a:t>
                      </a:r>
                      <a:endParaRPr lang="es-CO" sz="1400" dirty="0">
                        <a:latin typeface="Cascadia Code Light" panose="020B0609020000020004" pitchFamily="49" charset="0"/>
                        <a:ea typeface="Cascadia Code Light" panose="020B0609020000020004" pitchFamily="49" charset="0"/>
                        <a:cs typeface="Cascadia Code Light" panose="020B06090200000200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125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%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sql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 Select 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Landing_Outcome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, count(</a:t>
                      </a:r>
                      <a:r>
                        <a:rPr lang="en-US" sz="1400" dirty="0" err="1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Landing_Outcome</a:t>
                      </a:r>
                      <a:r>
                        <a:rPr lang="en-US" sz="1400" dirty="0">
                          <a:latin typeface="Cascadia Code Light" panose="020B0609020000020004" pitchFamily="49" charset="0"/>
                          <a:ea typeface="Cascadia Code Light" panose="020B0609020000020004" pitchFamily="49" charset="0"/>
                          <a:cs typeface="Cascadia Code Light" panose="020B0609020000020004" pitchFamily="49" charset="0"/>
                        </a:rPr>
                        <a:t>) as SLO from SPACEXTABLE \group by (Date Between '2010-06-04' and '2017-03-20') order by SLO desc</a:t>
                      </a:r>
                      <a:endParaRPr lang="es-CO" sz="1400" dirty="0">
                        <a:latin typeface="Cascadia Code Light" panose="020B0609020000020004" pitchFamily="49" charset="0"/>
                        <a:ea typeface="Cascadia Code Light" panose="020B0609020000020004" pitchFamily="49" charset="0"/>
                        <a:cs typeface="Cascadia Code Light" panose="020B06090200000200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3534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436072"/>
            <a:ext cx="6576391" cy="4589501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 all launch sites on a map with Folium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folium.circle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()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create a circle for each launch site on the map based in decimal latitude and longitude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folium.map.Marker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()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create a marker for each launch site on the map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 the success and failed launches for each site on the map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we use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MarkerCluster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()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containing many markers when having the same coordinate, the we label them as green and orange if then it’s success or failed</a:t>
            </a:r>
          </a:p>
          <a:p>
            <a:pPr marL="457200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distances between a launch site to landing proximity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MousePosition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get the coordinates on the map</a:t>
            </a:r>
          </a:p>
          <a:p>
            <a:pPr marL="914400" lvl="1" indent="-4572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Folium.polyline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()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draw a line between the marker to the launch site and landing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9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notebook URL: 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https://github.com/darwin-garcia/IBM-Data-Science/blob/main/Capstone/lab-jupyter-launch-site-location-v2.ipynb</a:t>
            </a:r>
            <a:endParaRPr lang="en-US" sz="19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24CBC6B-A0C7-148E-C707-ADF865731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390" y="3791287"/>
            <a:ext cx="3716821" cy="222870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DA43E26-986B-CA65-4D53-CD5A5CF8D6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9390" y="1436072"/>
            <a:ext cx="3698582" cy="222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50043"/>
            <a:ext cx="5789816" cy="472692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Plots added into dashboard: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Chart: Function to show the total successfully launches count for all starships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Input: All or specific launch sites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Output: Success and failed launched outcome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Chart: Function to show the correlation between payload and launch successfully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Input: All or specific launch site and Payload mass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Output: Success and failed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launhed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outcome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Slider object to select a Payload mass (kg)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7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URL of the completed </a:t>
            </a:r>
            <a:r>
              <a:rPr lang="en-US" sz="17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lab: </a:t>
            </a: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https://github.com/darwin-garcia/IBM-Data-Science/blob/main/Capstone/spacex_dash_app.py</a:t>
            </a:r>
            <a:endParaRPr lang="en-US" sz="17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71CC964-D84C-D61F-F4A2-F010507A2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886" y="1450043"/>
            <a:ext cx="4600725" cy="457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97669"/>
            <a:ext cx="10515600" cy="462790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Testing different classification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development process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notebook URL: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https://github.com/darwin-garcia/IBM-Data-Science/blob/main/Capstone/SpaceX-Machine-Learning-Prediction-Part-5-v1.ipynb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FF327E11-187E-D0D3-9579-A5B85A646B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1939963"/>
              </p:ext>
            </p:extLst>
          </p:nvPr>
        </p:nvGraphicFramePr>
        <p:xfrm>
          <a:off x="1366078" y="1087699"/>
          <a:ext cx="8128000" cy="2709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513BF819-6BF3-3B1F-A1B1-B1E773C0D9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0085502"/>
              </p:ext>
            </p:extLst>
          </p:nvPr>
        </p:nvGraphicFramePr>
        <p:xfrm>
          <a:off x="1144665" y="3215045"/>
          <a:ext cx="10084624" cy="2460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760633"/>
            <a:ext cx="10515600" cy="426494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Understanding the business and Data Analytic approach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and preparation using SpaceX API and Web Scrapping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understanding using EDA, Cleaning, Wrangling techniques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Modeling, Evaluation and Interactive Visualization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Classification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Telling to Stakeholders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307496"/>
            <a:ext cx="9745589" cy="86946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sites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aviables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6933698-A25B-A0C1-B84F-13D1042CB4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636" r="721" b="4974"/>
          <a:stretch>
            <a:fillRect/>
          </a:stretch>
        </p:blipFill>
        <p:spPr>
          <a:xfrm>
            <a:off x="1019175" y="1411357"/>
            <a:ext cx="9675329" cy="374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530575"/>
            <a:ext cx="10530114" cy="44030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goal is to understand and analyze the successful landing results of SpaceX's Falcon 9 rocket and estimate the cost of each launch that we can apply to the new starship company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Understand how Space X Falcon 9 works through data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 if Space X Falcon 9 fist stage will land successfully apply data in Space Y company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accuracy and certainty of the Falcon 9 landing successfully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data can help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SpaceY's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business model create an innovation strategy that can compete with SpaceX?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 X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Checking and sorting landing outcome data to determine the best data training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0C9099A7-B34C-2757-E719-6D88DB2B7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025573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40039-9C4F-625B-050F-508D21180606}"/>
              </a:ext>
            </a:extLst>
          </p:cNvPr>
          <p:cNvSpPr txBox="1">
            <a:spLocks/>
          </p:cNvSpPr>
          <p:nvPr/>
        </p:nvSpPr>
        <p:spPr>
          <a:xfrm>
            <a:off x="770011" y="1215334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9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Split data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Training different machine learning models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SVM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KNN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Decision Tree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15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Logistic Regression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Find the best method using Grid-Search Hyperparameter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Modeling &amp; Evaluation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182612-DAC8-6CBC-ACE0-57931D00DA7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114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from Space X API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https://api.spacexdata.com/v4/rockets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 and parse the SpaceX Launch data using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getRequest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Filtering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only include Falcon 9 launches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using Web Scrapping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 the Falcon 9 Launch Wiki page</a:t>
            </a:r>
            <a:b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https://en.wikipedia.org/w/index.php?title=List_of_Falcon_9_and_Falcon_Heavy_launches&amp;oldid=1027686922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 all columns from HTML table header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the launching tables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2" name="Marcador de contenido 1">
            <a:extLst>
              <a:ext uri="{FF2B5EF4-FFF2-40B4-BE49-F238E27FC236}">
                <a16:creationId xmlns:a16="http://schemas.microsoft.com/office/drawing/2014/main" id="{5B6B28E7-422C-9057-0779-93EB59B3CA2F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567981889"/>
              </p:ext>
            </p:extLst>
          </p:nvPr>
        </p:nvGraphicFramePr>
        <p:xfrm>
          <a:off x="5910262" y="1792288"/>
          <a:ext cx="5461000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is requested from URL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the relevant data (Falcon 9)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Dealing with Missing Values before EDA and training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notebook URL: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hlinkClick r:id="rId8"/>
              </a:rPr>
              <a:t>https://github.com/darwin-garcia/IBM-Data-Science/blob/main/Capstone/jupyter-labs-spacex-data-collection-api-v2.ipynb</a:t>
            </a:r>
            <a:endParaRPr lang="en-US" sz="2200" dirty="0">
              <a:solidFill>
                <a:srgbClr val="1C7DDB"/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608223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489</TotalTime>
  <Words>2073</Words>
  <Application>Microsoft Office PowerPoint</Application>
  <PresentationFormat>Panorámica</PresentationFormat>
  <Paragraphs>333</Paragraphs>
  <Slides>49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49</vt:i4>
      </vt:variant>
    </vt:vector>
  </HeadingPairs>
  <TitlesOfParts>
    <vt:vector size="55" baseType="lpstr">
      <vt:lpstr>Abadi</vt:lpstr>
      <vt:lpstr>Arial</vt:lpstr>
      <vt:lpstr>Calibri</vt:lpstr>
      <vt:lpstr>Cascadia Code Light</vt:lpstr>
      <vt:lpstr>IBM Plex Mono SemiBold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dangmoz</cp:lastModifiedBy>
  <cp:revision>226</cp:revision>
  <dcterms:created xsi:type="dcterms:W3CDTF">2021-04-29T18:58:34Z</dcterms:created>
  <dcterms:modified xsi:type="dcterms:W3CDTF">2025-09-21T03:18:46Z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